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_rels/slideLayout216.xml.rels" ContentType="application/vnd.openxmlformats-package.relationships+xml"/>
  <Override PartName="/ppt/slideLayouts/_rels/slideLayout215.xml.rels" ContentType="application/vnd.openxmlformats-package.relationships+xml"/>
  <Override PartName="/ppt/slideLayouts/_rels/slideLayout214.xml.rels" ContentType="application/vnd.openxmlformats-package.relationships+xml"/>
  <Override PartName="/ppt/slideLayouts/_rels/slideLayout209.xml.rels" ContentType="application/vnd.openxmlformats-package.relationships+xml"/>
  <Override PartName="/ppt/slideLayouts/_rels/slideLayout208.xml.rels" ContentType="application/vnd.openxmlformats-package.relationships+xml"/>
  <Override PartName="/ppt/slideLayouts/_rels/slideLayout207.xml.rels" ContentType="application/vnd.openxmlformats-package.relationships+xml"/>
  <Override PartName="/ppt/slideLayouts/_rels/slideLayout206.xml.rels" ContentType="application/vnd.openxmlformats-package.relationships+xml"/>
  <Override PartName="/ppt/slideLayouts/_rels/slideLayout205.xml.rels" ContentType="application/vnd.openxmlformats-package.relationships+xml"/>
  <Override PartName="/ppt/slideLayouts/_rels/slideLayout204.xml.rels" ContentType="application/vnd.openxmlformats-package.relationships+xml"/>
  <Override PartName="/ppt/slideLayouts/_rels/slideLayout203.xml.rels" ContentType="application/vnd.openxmlformats-package.relationships+xml"/>
  <Override PartName="/ppt/slideLayouts/_rels/slideLayout202.xml.rels" ContentType="application/vnd.openxmlformats-package.relationships+xml"/>
  <Override PartName="/ppt/slideLayouts/_rels/slideLayout201.xml.rels" ContentType="application/vnd.openxmlformats-package.relationships+xml"/>
  <Override PartName="/ppt/slideLayouts/_rels/slideLayout199.xml.rels" ContentType="application/vnd.openxmlformats-package.relationships+xml"/>
  <Override PartName="/ppt/slideLayouts/_rels/slideLayout198.xml.rels" ContentType="application/vnd.openxmlformats-package.relationships+xml"/>
  <Override PartName="/ppt/slideLayouts/_rels/slideLayout197.xml.rels" ContentType="application/vnd.openxmlformats-package.relationships+xml"/>
  <Override PartName="/ppt/slideLayouts/_rels/slideLayout196.xml.rels" ContentType="application/vnd.openxmlformats-package.relationships+xml"/>
  <Override PartName="/ppt/slideLayouts/_rels/slideLayout195.xml.rels" ContentType="application/vnd.openxmlformats-package.relationships+xml"/>
  <Override PartName="/ppt/slideLayouts/_rels/slideLayout192.xml.rels" ContentType="application/vnd.openxmlformats-package.relationships+xml"/>
  <Override PartName="/ppt/slideLayouts/_rels/slideLayout187.xml.rels" ContentType="application/vnd.openxmlformats-package.relationships+xml"/>
  <Override PartName="/ppt/slideLayouts/_rels/slideLayout186.xml.rels" ContentType="application/vnd.openxmlformats-package.relationships+xml"/>
  <Override PartName="/ppt/slideLayouts/_rels/slideLayout185.xml.rels" ContentType="application/vnd.openxmlformats-package.relationships+xml"/>
  <Override PartName="/ppt/slideLayouts/_rels/slideLayout184.xml.rels" ContentType="application/vnd.openxmlformats-package.relationships+xml"/>
  <Override PartName="/ppt/slideLayouts/_rels/slideLayout183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82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81.xml.rels" ContentType="application/vnd.openxmlformats-package.relationships+xml"/>
  <Override PartName="/ppt/slideLayouts/_rels/slideLayout174.xml.rels" ContentType="application/vnd.openxmlformats-package.relationships+xml"/>
  <Override PartName="/ppt/slideLayouts/_rels/slideLayout173.xml.rels" ContentType="application/vnd.openxmlformats-package.relationships+xml"/>
  <Override PartName="/ppt/slideLayouts/_rels/slideLayout172.xml.rels" ContentType="application/vnd.openxmlformats-package.relationships+xml"/>
  <Override PartName="/ppt/slideLayouts/_rels/slideLayout171.xml.rels" ContentType="application/vnd.openxmlformats-package.relationships+xml"/>
  <Override PartName="/ppt/slideLayouts/_rels/slideLayout17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9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6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60.xml.rels" ContentType="application/vnd.openxmlformats-package.relationships+xml"/>
  <Override PartName="/ppt/slideLayouts/_rels/slideLayout159.xml.rels" ContentType="application/vnd.openxmlformats-package.relationships+xml"/>
  <Override PartName="/ppt/slideLayouts/_rels/slideLayout1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5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56.xml.rels" ContentType="application/vnd.openxmlformats-package.relationships+xml"/>
  <Override PartName="/ppt/slideLayouts/_rels/slideLayout153.xml.rels" ContentType="application/vnd.openxmlformats-package.relationships+xml"/>
  <Override PartName="/ppt/slideLayouts/_rels/slideLayout152.xml.rels" ContentType="application/vnd.openxmlformats-package.relationships+xml"/>
  <Override PartName="/ppt/slideLayouts/_rels/slideLayout149.xml.rels" ContentType="application/vnd.openxmlformats-package.relationships+xml"/>
  <Override PartName="/ppt/slideLayouts/_rels/slideLayout148.xml.rels" ContentType="application/vnd.openxmlformats-package.relationships+xml"/>
  <Override PartName="/ppt/slideLayouts/_rels/slideLayout147.xml.rels" ContentType="application/vnd.openxmlformats-package.relationships+xml"/>
  <Override PartName="/ppt/slideLayouts/_rels/slideLayout146.xml.rels" ContentType="application/vnd.openxmlformats-package.relationships+xml"/>
  <Override PartName="/ppt/slideLayouts/_rels/slideLayout189.xml.rels" ContentType="application/vnd.openxmlformats-package.relationships+xml"/>
  <Override PartName="/ppt/slideLayouts/_rels/slideLayout145.xml.rels" ContentType="application/vnd.openxmlformats-package.relationships+xml"/>
  <Override PartName="/ppt/slideLayouts/_rels/slideLayout18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4.xml.rels" ContentType="application/vnd.openxmlformats-package.relationships+xml"/>
  <Override PartName="/ppt/slideLayouts/_rels/slideLayout143.xml.rels" ContentType="application/vnd.openxmlformats-package.relationships+xml"/>
  <Override PartName="/ppt/slideLayouts/_rels/slideLayout142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139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138.xml.rels" ContentType="application/vnd.openxmlformats-package.relationships+xml"/>
  <Override PartName="/ppt/slideLayouts/_rels/slideLayout177.xml.rels" ContentType="application/vnd.openxmlformats-package.relationships+xml"/>
  <Override PartName="/ppt/slideLayouts/_rels/slideLayout133.xml.rels" ContentType="application/vnd.openxmlformats-package.relationships+xml"/>
  <Override PartName="/ppt/slideLayouts/_rels/slideLayout176.xml.rels" ContentType="application/vnd.openxmlformats-package.relationships+xml"/>
  <Override PartName="/ppt/slideLayouts/_rels/slideLayout132.xml.rels" ContentType="application/vnd.openxmlformats-package.relationships+xml"/>
  <Override PartName="/ppt/slideLayouts/_rels/slideLayout175.xml.rels" ContentType="application/vnd.openxmlformats-package.relationships+xml"/>
  <Override PartName="/ppt/slideLayouts/_rels/slideLayout131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129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128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127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12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125.xml.rels" ContentType="application/vnd.openxmlformats-package.relationships+xml"/>
  <Override PartName="/ppt/slideLayouts/_rels/slideLayout168.xml.rels" ContentType="application/vnd.openxmlformats-package.relationships+xml"/>
  <Override PartName="/ppt/slideLayouts/_rels/slideLayout200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124.xml.rels" ContentType="application/vnd.openxmlformats-package.relationships+xml"/>
  <Override PartName="/ppt/slideLayouts/_rels/slideLayout167.xml.rels" ContentType="application/vnd.openxmlformats-package.relationships+xml"/>
  <Override PartName="/ppt/slideLayouts/_rels/slideLayout123.xml.rels" ContentType="application/vnd.openxmlformats-package.relationships+xml"/>
  <Override PartName="/ppt/slideLayouts/_rels/slideLayout166.xml.rels" ContentType="application/vnd.openxmlformats-package.relationships+xml"/>
  <Override PartName="/ppt/slideLayouts/_rels/slideLayout122.xml.rels" ContentType="application/vnd.openxmlformats-package.relationships+xml"/>
  <Override PartName="/ppt/slideLayouts/_rels/slideLayout165.xml.rels" ContentType="application/vnd.openxmlformats-package.relationships+xml"/>
  <Override PartName="/ppt/slideLayouts/_rels/slideLayout12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64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119.xml.rels" ContentType="application/vnd.openxmlformats-package.relationships+xml"/>
  <Override PartName="/ppt/slideLayouts/_rels/slideLayout155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154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211.xml.rels" ContentType="application/vnd.openxmlformats-package.relationships+xml"/>
  <Override PartName="/ppt/slideLayouts/_rels/slideLayout135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94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213.xml.rels" ContentType="application/vnd.openxmlformats-package.relationships+xml"/>
  <Override PartName="/ppt/slideLayouts/_rels/slideLayout137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12.xml.rels" ContentType="application/vnd.openxmlformats-package.relationships+xml"/>
  <Override PartName="/ppt/slideLayouts/_rels/slideLayout136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9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5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9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130.xml.rels" ContentType="application/vnd.openxmlformats-package.relationships+xml"/>
  <Override PartName="/ppt/slideLayouts/_rels/slideLayout16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210.xml.rels" ContentType="application/vnd.openxmlformats-package.relationships+xml"/>
  <Override PartName="/ppt/slideLayouts/_rels/slideLayout134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14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4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80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78.xml.rels" ContentType="application/vnd.openxmlformats-package.relationships+xml"/>
  <Override PartName="/ppt/slideLayouts/_rels/slideLayout191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0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17.xml.rels" ContentType="application/vnd.openxmlformats-package.relationships+xml"/>
  <Override PartName="/ppt/slideLayouts/slideLayout200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91.xml" ContentType="application/vnd.openxmlformats-officedocument.presentationml.slideLayout+xml"/>
  <Override PartName="/ppt/media/image135.png" ContentType="image/png"/>
  <Override PartName="/ppt/media/image134.png" ContentType="image/png"/>
  <Override PartName="/ppt/media/image133.png" ContentType="image/png"/>
  <Override PartName="/ppt/media/image132.png" ContentType="image/png"/>
  <Override PartName="/ppt/media/image131.png" ContentType="image/png"/>
  <Override PartName="/ppt/media/image130.png" ContentType="image/png"/>
  <Override PartName="/ppt/media/image125.png" ContentType="image/png"/>
  <Override PartName="/ppt/media/image124.png" ContentType="image/png"/>
  <Override PartName="/ppt/media/image123.png" ContentType="image/png"/>
  <Override PartName="/ppt/media/image122.png" ContentType="image/png"/>
  <Override PartName="/ppt/media/image121.png" ContentType="image/png"/>
  <Override PartName="/ppt/media/image120.png" ContentType="image/png"/>
  <Override PartName="/ppt/media/image115.png" ContentType="image/png"/>
  <Override PartName="/ppt/media/image114.png" ContentType="image/png"/>
  <Override PartName="/ppt/media/image113.png" ContentType="image/png"/>
  <Override PartName="/ppt/media/image112.png" ContentType="image/png"/>
  <Override PartName="/ppt/media/image111.png" ContentType="image/png"/>
  <Override PartName="/ppt/media/image110.png" ContentType="image/png"/>
  <Override PartName="/ppt/media/image105.png" ContentType="image/png"/>
  <Override PartName="/ppt/media/image104.png" ContentType="image/png"/>
  <Override PartName="/ppt/media/image103.png" ContentType="image/png"/>
  <Override PartName="/ppt/media/image102.png" ContentType="image/png"/>
  <Override PartName="/ppt/media/image101.png" ContentType="image/png"/>
  <Override PartName="/ppt/media/image100.png" ContentType="image/png"/>
  <Override PartName="/ppt/media/image97.png" ContentType="image/png"/>
  <Override PartName="/ppt/media/image96.png" ContentType="image/png"/>
  <Override PartName="/ppt/media/image95.png" ContentType="image/png"/>
  <Override PartName="/ppt/media/image30.png" ContentType="image/png"/>
  <Override PartName="/ppt/media/image88.png" ContentType="image/png"/>
  <Override PartName="/ppt/media/image87.png" ContentType="image/png"/>
  <Override PartName="/ppt/media/image86.png" ContentType="image/png"/>
  <Override PartName="/ppt/media/image85.png" ContentType="image/png"/>
  <Override PartName="/ppt/media/image84.png" ContentType="image/png"/>
  <Override PartName="/ppt/media/image83.png" ContentType="image/png"/>
  <Override PartName="/ppt/media/image82.png" ContentType="image/png"/>
  <Override PartName="/ppt/media/image81.png" ContentType="image/png"/>
  <Override PartName="/ppt/media/image136.png" ContentType="image/png"/>
  <Override PartName="/ppt/media/image80.png" ContentType="image/png"/>
  <Override PartName="/ppt/media/image20.png" ContentType="image/png"/>
  <Override PartName="/ppt/media/image78.png" ContentType="image/png"/>
  <Override PartName="/ppt/media/image77.png" ContentType="image/png"/>
  <Override PartName="/ppt/media/image76.png" ContentType="image/png"/>
  <Override PartName="/ppt/media/image75.png" ContentType="image/png"/>
  <Override PartName="/ppt/media/image74.png" ContentType="image/png"/>
  <Override PartName="/ppt/media/image129.png" ContentType="image/png"/>
  <Override PartName="/ppt/media/image73.png" ContentType="image/png"/>
  <Override PartName="/ppt/media/image128.png" ContentType="image/png"/>
  <Override PartName="/ppt/media/image72.png" ContentType="image/png"/>
  <Override PartName="/ppt/media/image127.png" ContentType="image/png"/>
  <Override PartName="/ppt/media/image71.png" ContentType="image/png"/>
  <Override PartName="/ppt/media/image126.png" ContentType="image/png"/>
  <Override PartName="/ppt/media/image70.png" ContentType="image/png"/>
  <Override PartName="/ppt/media/image6.png" ContentType="image/png"/>
  <Override PartName="/ppt/media/image10.png" ContentType="image/png"/>
  <Override PartName="/ppt/media/image68.png" ContentType="image/png"/>
  <Override PartName="/ppt/media/image5.png" ContentType="image/png"/>
  <Override PartName="/ppt/media/image67.png" ContentType="image/png"/>
  <Override PartName="/ppt/media/image4.png" ContentType="image/png"/>
  <Override PartName="/ppt/media/image66.png" ContentType="image/png"/>
  <Override PartName="/ppt/media/image3.png" ContentType="image/png"/>
  <Override PartName="/ppt/media/image65.png" ContentType="image/png"/>
  <Override PartName="/ppt/media/image2.png" ContentType="image/png"/>
  <Override PartName="/ppt/media/image64.png" ContentType="image/png"/>
  <Override PartName="/ppt/media/image119.png" ContentType="image/png"/>
  <Override PartName="/ppt/media/image1.png" ContentType="image/png"/>
  <Override PartName="/ppt/media/image63.png" ContentType="image/png"/>
  <Override PartName="/ppt/media/image118.png" ContentType="image/png"/>
  <Override PartName="/ppt/media/image62.png" ContentType="image/png"/>
  <Override PartName="/ppt/media/image117.png" ContentType="image/png"/>
  <Override PartName="/ppt/media/image61.png" ContentType="image/png"/>
  <Override PartName="/ppt/media/image116.png" ContentType="image/png"/>
  <Override PartName="/ppt/media/image60.png" ContentType="image/png"/>
  <Override PartName="/ppt/media/image39.png" ContentType="image/png"/>
  <Override PartName="/ppt/media/image38.png" ContentType="image/png"/>
  <Override PartName="/ppt/media/image37.png" ContentType="image/png"/>
  <Override PartName="/ppt/media/image36.png" ContentType="image/png"/>
  <Override PartName="/ppt/media/image35.png" ContentType="image/png"/>
  <Override PartName="/ppt/media/image34.png" ContentType="image/png"/>
  <Override PartName="/ppt/media/image33.png" ContentType="image/png"/>
  <Override PartName="/ppt/media/image32.png" ContentType="image/png"/>
  <Override PartName="/ppt/media/image89.png" ContentType="image/png"/>
  <Override PartName="/ppt/media/image31.png" ContentType="image/png"/>
  <Override PartName="/ppt/media/image23.png" ContentType="image/png"/>
  <Override PartName="/ppt/media/image22.png" ContentType="image/png"/>
  <Override PartName="/ppt/media/image79.png" ContentType="image/png"/>
  <Override PartName="/ppt/media/image21.png" ContentType="image/png"/>
  <Override PartName="/ppt/media/image44.png" ContentType="image/png"/>
  <Override PartName="/ppt/media/image94.png" ContentType="image/png"/>
  <Override PartName="/ppt/media/image19.png" ContentType="image/png"/>
  <Override PartName="/ppt/media/image43.png" ContentType="image/png"/>
  <Override PartName="/ppt/media/image93.png" ContentType="image/png"/>
  <Override PartName="/ppt/media/image18.png" ContentType="image/png"/>
  <Override PartName="/ppt/media/image14.png" ContentType="image/png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69.png" ContentType="image/png"/>
  <Override PartName="/ppt/media/image11.png" ContentType="image/png"/>
  <Override PartName="/ppt/media/image59.png" ContentType="image/png"/>
  <Override PartName="/ppt/media/image58.png" ContentType="image/png"/>
  <Override PartName="/ppt/media/image57.png" ContentType="image/png"/>
  <Override PartName="/ppt/media/image29.png" ContentType="image/png"/>
  <Override PartName="/ppt/media/image56.png" ContentType="image/png"/>
  <Override PartName="/ppt/media/image109.png" ContentType="image/png"/>
  <Override PartName="/ppt/media/image53.png" ContentType="image/png"/>
  <Override PartName="/ppt/media/image28.png" ContentType="image/png"/>
  <Override PartName="/ppt/media/image49.png" ContentType="image/png"/>
  <Override PartName="/ppt/media/image55.png" ContentType="image/png"/>
  <Override PartName="/ppt/media/image108.png" ContentType="image/png"/>
  <Override PartName="/ppt/media/image52.png" ContentType="image/png"/>
  <Override PartName="/ppt/media/image27.png" ContentType="image/png"/>
  <Override PartName="/ppt/media/image48.png" ContentType="image/png"/>
  <Override PartName="/ppt/media/image54.png" ContentType="image/png"/>
  <Override PartName="/ppt/media/image42.png" ContentType="image/png"/>
  <Override PartName="/ppt/media/image92.png" ContentType="image/png"/>
  <Override PartName="/ppt/media/image17.png" ContentType="image/png"/>
  <Override PartName="/ppt/media/image107.png" ContentType="image/png"/>
  <Override PartName="/ppt/media/image51.png" ContentType="image/png"/>
  <Override PartName="/ppt/media/image26.png" ContentType="image/png"/>
  <Override PartName="/ppt/media/image47.png" ContentType="image/png"/>
  <Override PartName="/ppt/media/image99.png" ContentType="image/png"/>
  <Override PartName="/ppt/media/image41.png" ContentType="image/png"/>
  <Override PartName="/ppt/media/image91.png" ContentType="image/png"/>
  <Override PartName="/ppt/media/image16.png" ContentType="image/png"/>
  <Override PartName="/ppt/media/image106.png" ContentType="image/png"/>
  <Override PartName="/ppt/media/image50.png" ContentType="image/png"/>
  <Override PartName="/ppt/media/image25.png" ContentType="image/png"/>
  <Override PartName="/ppt/media/image46.png" ContentType="image/png"/>
  <Override PartName="/ppt/media/image98.png" ContentType="image/png"/>
  <Override PartName="/ppt/media/image40.png" ContentType="image/png"/>
  <Override PartName="/ppt/media/image90.png" ContentType="image/png"/>
  <Override PartName="/ppt/media/image15.png" ContentType="image/png"/>
  <Override PartName="/ppt/media/image24.png" ContentType="image/png"/>
  <Override PartName="/ppt/media/image45.png" ContentType="image/png"/>
  <Override PartName="/ppt/theme/theme4.xml" ContentType="application/vnd.openxmlformats-officedocument.theme+xml"/>
  <Override PartName="/ppt/theme/theme17.xml" ContentType="application/vnd.openxmlformats-officedocument.theme+xml"/>
  <Override PartName="/ppt/theme/theme3.xml" ContentType="application/vnd.openxmlformats-officedocument.theme+xml"/>
  <Override PartName="/ppt/theme/theme16.xml" ContentType="application/vnd.openxmlformats-officedocument.theme+xml"/>
  <Override PartName="/ppt/theme/theme2.xml" ContentType="application/vnd.openxmlformats-officedocument.theme+xml"/>
  <Override PartName="/ppt/theme/theme15.xml" ContentType="application/vnd.openxmlformats-officedocument.theme+xml"/>
  <Override PartName="/ppt/theme/theme1.xml" ContentType="application/vnd.openxmlformats-officedocument.theme+xml"/>
  <Override PartName="/ppt/theme/theme14.xml" ContentType="application/vnd.openxmlformats-officedocument.theme+xml"/>
  <Override PartName="/ppt/theme/theme13.xml" ContentType="application/vnd.openxmlformats-officedocument.theme+xml"/>
  <Override PartName="/ppt/theme/theme12.xml" ContentType="application/vnd.openxmlformats-officedocument.theme+xml"/>
  <Override PartName="/ppt/theme/theme9.xml" ContentType="application/vnd.openxmlformats-officedocument.theme+xml"/>
  <Override PartName="/ppt/theme/theme11.xml" ContentType="application/vnd.openxmlformats-officedocument.theme+xml"/>
  <Override PartName="/ppt/theme/theme8.xml" ContentType="application/vnd.openxmlformats-officedocument.theme+xml"/>
  <Override PartName="/ppt/theme/theme10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18.xml" ContentType="application/vnd.openxmlformats-officedocument.theme+xml"/>
  <Override PartName="/ppt/theme/theme5.xml" ContentType="application/vnd.openxmlformats-officedocument.theme+xml"/>
  <Override PartName="/ppt/slideMasters/slideMaster18.xml" ContentType="application/vnd.openxmlformats-officedocument.presentationml.slideMaster+xml"/>
  <Override PartName="/ppt/slideMasters/_rels/slideMaster18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.xml.rels" ContentType="application/vnd.openxmlformats-package.relationships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  <p:sldMasterId id="2147483804" r:id="rId14"/>
    <p:sldMasterId id="2147483817" r:id="rId15"/>
    <p:sldMasterId id="2147483830" r:id="rId16"/>
    <p:sldMasterId id="2147483843" r:id="rId17"/>
    <p:sldMasterId id="2147483856" r:id="rId18"/>
    <p:sldMasterId id="2147483869" r:id="rId19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" Target="slides/slide1.xml"/><Relationship Id="rId21" Type="http://schemas.openxmlformats.org/officeDocument/2006/relationships/slide" Target="slides/slide2.xml"/><Relationship Id="rId22" Type="http://schemas.openxmlformats.org/officeDocument/2006/relationships/slide" Target="slides/slide3.xml"/><Relationship Id="rId23" Type="http://schemas.openxmlformats.org/officeDocument/2006/relationships/slide" Target="slides/slide4.xml"/><Relationship Id="rId24" Type="http://schemas.openxmlformats.org/officeDocument/2006/relationships/slide" Target="slides/slide5.xml"/><Relationship Id="rId25" Type="http://schemas.openxmlformats.org/officeDocument/2006/relationships/slide" Target="slides/slide6.xml"/><Relationship Id="rId26" Type="http://schemas.openxmlformats.org/officeDocument/2006/relationships/slide" Target="slides/slide7.xml"/><Relationship Id="rId27" Type="http://schemas.openxmlformats.org/officeDocument/2006/relationships/slide" Target="slides/slide8.xml"/><Relationship Id="rId28" Type="http://schemas.openxmlformats.org/officeDocument/2006/relationships/slide" Target="slides/slide9.xml"/><Relationship Id="rId29" Type="http://schemas.openxmlformats.org/officeDocument/2006/relationships/slide" Target="slides/slide10.xml"/>
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62.png"/><Relationship Id="rId3" Type="http://schemas.openxmlformats.org/officeDocument/2006/relationships/image" Target="../media/image63.png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<Relationship Id="rId2" Type="http://schemas.openxmlformats.org/officeDocument/2006/relationships/image" Target="../media/image69.png"/><Relationship Id="rId3" Type="http://schemas.openxmlformats.org/officeDocument/2006/relationships/image" Target="../media/image70.png"/>
</Relationships>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<Relationship Id="rId2" Type="http://schemas.openxmlformats.org/officeDocument/2006/relationships/image" Target="../media/image76.png"/><Relationship Id="rId3" Type="http://schemas.openxmlformats.org/officeDocument/2006/relationships/image" Target="../media/image77.png"/>
</Relationships>
</file>

<file path=ppt/slideLayouts/_rels/slideLayout1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<Relationship Id="rId2" Type="http://schemas.openxmlformats.org/officeDocument/2006/relationships/image" Target="../media/image83.png"/><Relationship Id="rId3" Type="http://schemas.openxmlformats.org/officeDocument/2006/relationships/image" Target="../media/image84.png"/>
</Relationships>
</file>

<file path=ppt/slideLayouts/_rels/slideLayout1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90.png"/><Relationship Id="rId3" Type="http://schemas.openxmlformats.org/officeDocument/2006/relationships/image" Target="../media/image91.png"/>
</Relationships>
</file>

<file path=ppt/slideLayouts/_rels/slideLayout1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<Relationship Id="rId2" Type="http://schemas.openxmlformats.org/officeDocument/2006/relationships/image" Target="../media/image97.png"/><Relationship Id="rId3" Type="http://schemas.openxmlformats.org/officeDocument/2006/relationships/image" Target="../media/image98.png"/>
</Relationships>
</file>

<file path=ppt/slideLayouts/_rels/slideLayout1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<Relationship Id="rId2" Type="http://schemas.openxmlformats.org/officeDocument/2006/relationships/image" Target="../media/image104.png"/><Relationship Id="rId3" Type="http://schemas.openxmlformats.org/officeDocument/2006/relationships/image" Target="../media/image105.png"/>
</Relationships>
</file>

<file path=ppt/slideLayouts/_rels/slideLayout1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<Relationship Id="rId2" Type="http://schemas.openxmlformats.org/officeDocument/2006/relationships/image" Target="../media/image111.png"/><Relationship Id="rId3" Type="http://schemas.openxmlformats.org/officeDocument/2006/relationships/image" Target="../media/image112.png"/>
</Relationships>
</file>

<file path=ppt/slideLayouts/_rels/slideLayout1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<Relationship Id="rId2" Type="http://schemas.openxmlformats.org/officeDocument/2006/relationships/image" Target="../media/image118.png"/><Relationship Id="rId3" Type="http://schemas.openxmlformats.org/officeDocument/2006/relationships/image" Target="../media/image119.png"/>
</Relationships>
</file>

<file path=ppt/slideLayouts/_rels/slideLayout2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<Relationship Id="rId2" Type="http://schemas.openxmlformats.org/officeDocument/2006/relationships/image" Target="../media/image125.png"/><Relationship Id="rId3" Type="http://schemas.openxmlformats.org/officeDocument/2006/relationships/image" Target="../media/image126.png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0.png"/><Relationship Id="rId3" Type="http://schemas.openxmlformats.org/officeDocument/2006/relationships/image" Target="../media/image21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7.png"/><Relationship Id="rId3" Type="http://schemas.openxmlformats.org/officeDocument/2006/relationships/image" Target="../media/image28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4.png"/><Relationship Id="rId3" Type="http://schemas.openxmlformats.org/officeDocument/2006/relationships/image" Target="../media/image35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41.png"/><Relationship Id="rId3" Type="http://schemas.openxmlformats.org/officeDocument/2006/relationships/image" Target="../media/image42.png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48.png"/><Relationship Id="rId3" Type="http://schemas.openxmlformats.org/officeDocument/2006/relationships/image" Target="../media/image49.png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55.png"/><Relationship Id="rId3" Type="http://schemas.openxmlformats.org/officeDocument/2006/relationships/image" Target="../media/image56.png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0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0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0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07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08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2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5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53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54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6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7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7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8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99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500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1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2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2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2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54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54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4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4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4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4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5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5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5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5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5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5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9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592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593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5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6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6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637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638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69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70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5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71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2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3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74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7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6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8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9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0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689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690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8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1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8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8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8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8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9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9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4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9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4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4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4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9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9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9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0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0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0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0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0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89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90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0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0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0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1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3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3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35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36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80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81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226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227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27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27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8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18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19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640" cy="6492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1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61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62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7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64.png"/><Relationship Id="rId3" Type="http://schemas.openxmlformats.org/officeDocument/2006/relationships/image" Target="../media/image65.png"/><Relationship Id="rId4" Type="http://schemas.openxmlformats.org/officeDocument/2006/relationships/image" Target="../media/image66.png"/><Relationship Id="rId5" Type="http://schemas.openxmlformats.org/officeDocument/2006/relationships/image" Target="../media/image67.png"/><Relationship Id="rId6" Type="http://schemas.openxmlformats.org/officeDocument/2006/relationships/image" Target="../media/image68.png"/><Relationship Id="rId7" Type="http://schemas.openxmlformats.org/officeDocument/2006/relationships/slideLayout" Target="../slideLayouts/slideLayout109.xml"/><Relationship Id="rId8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3.xml"/><Relationship Id="rId12" Type="http://schemas.openxmlformats.org/officeDocument/2006/relationships/slideLayout" Target="../slideLayouts/slideLayout114.xml"/><Relationship Id="rId13" Type="http://schemas.openxmlformats.org/officeDocument/2006/relationships/slideLayout" Target="../slideLayouts/slideLayout115.xml"/><Relationship Id="rId14" Type="http://schemas.openxmlformats.org/officeDocument/2006/relationships/slideLayout" Target="../slideLayouts/slideLayout116.xml"/><Relationship Id="rId15" Type="http://schemas.openxmlformats.org/officeDocument/2006/relationships/slideLayout" Target="../slideLayouts/slideLayout117.xml"/><Relationship Id="rId16" Type="http://schemas.openxmlformats.org/officeDocument/2006/relationships/slideLayout" Target="../slideLayouts/slideLayout118.xml"/><Relationship Id="rId17" Type="http://schemas.openxmlformats.org/officeDocument/2006/relationships/slideLayout" Target="../slideLayouts/slideLayout119.xml"/><Relationship Id="rId18" Type="http://schemas.openxmlformats.org/officeDocument/2006/relationships/slideLayout" Target="../slideLayouts/slideLayout12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71.png"/><Relationship Id="rId3" Type="http://schemas.openxmlformats.org/officeDocument/2006/relationships/image" Target="../media/image72.png"/><Relationship Id="rId4" Type="http://schemas.openxmlformats.org/officeDocument/2006/relationships/image" Target="../media/image73.png"/><Relationship Id="rId5" Type="http://schemas.openxmlformats.org/officeDocument/2006/relationships/image" Target="../media/image74.png"/><Relationship Id="rId6" Type="http://schemas.openxmlformats.org/officeDocument/2006/relationships/image" Target="../media/image75.png"/><Relationship Id="rId7" Type="http://schemas.openxmlformats.org/officeDocument/2006/relationships/slideLayout" Target="../slideLayouts/slideLayout121.xml"/><Relationship Id="rId8" Type="http://schemas.openxmlformats.org/officeDocument/2006/relationships/slideLayout" Target="../slideLayouts/slideLayout122.xml"/><Relationship Id="rId9" Type="http://schemas.openxmlformats.org/officeDocument/2006/relationships/slideLayout" Target="../slideLayouts/slideLayout123.xml"/><Relationship Id="rId10" Type="http://schemas.openxmlformats.org/officeDocument/2006/relationships/slideLayout" Target="../slideLayouts/slideLayout124.xml"/><Relationship Id="rId11" Type="http://schemas.openxmlformats.org/officeDocument/2006/relationships/slideLayout" Target="../slideLayouts/slideLayout125.xml"/><Relationship Id="rId12" Type="http://schemas.openxmlformats.org/officeDocument/2006/relationships/slideLayout" Target="../slideLayouts/slideLayout126.xml"/><Relationship Id="rId13" Type="http://schemas.openxmlformats.org/officeDocument/2006/relationships/slideLayout" Target="../slideLayouts/slideLayout127.xml"/><Relationship Id="rId14" Type="http://schemas.openxmlformats.org/officeDocument/2006/relationships/slideLayout" Target="../slideLayouts/slideLayout128.xml"/><Relationship Id="rId15" Type="http://schemas.openxmlformats.org/officeDocument/2006/relationships/slideLayout" Target="../slideLayouts/slideLayout129.xml"/><Relationship Id="rId16" Type="http://schemas.openxmlformats.org/officeDocument/2006/relationships/slideLayout" Target="../slideLayouts/slideLayout130.xml"/><Relationship Id="rId17" Type="http://schemas.openxmlformats.org/officeDocument/2006/relationships/slideLayout" Target="../slideLayouts/slideLayout131.xml"/><Relationship Id="rId18" Type="http://schemas.openxmlformats.org/officeDocument/2006/relationships/slideLayout" Target="../slideLayouts/slideLayout132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78.png"/><Relationship Id="rId3" Type="http://schemas.openxmlformats.org/officeDocument/2006/relationships/image" Target="../media/image79.png"/><Relationship Id="rId4" Type="http://schemas.openxmlformats.org/officeDocument/2006/relationships/image" Target="../media/image80.png"/><Relationship Id="rId5" Type="http://schemas.openxmlformats.org/officeDocument/2006/relationships/image" Target="../media/image81.png"/><Relationship Id="rId6" Type="http://schemas.openxmlformats.org/officeDocument/2006/relationships/image" Target="../media/image82.png"/><Relationship Id="rId7" Type="http://schemas.openxmlformats.org/officeDocument/2006/relationships/slideLayout" Target="../slideLayouts/slideLayout133.xml"/><Relationship Id="rId8" Type="http://schemas.openxmlformats.org/officeDocument/2006/relationships/slideLayout" Target="../slideLayouts/slideLayout134.xml"/><Relationship Id="rId9" Type="http://schemas.openxmlformats.org/officeDocument/2006/relationships/slideLayout" Target="../slideLayouts/slideLayout135.xml"/><Relationship Id="rId10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137.xml"/><Relationship Id="rId12" Type="http://schemas.openxmlformats.org/officeDocument/2006/relationships/slideLayout" Target="../slideLayouts/slideLayout138.xml"/><Relationship Id="rId13" Type="http://schemas.openxmlformats.org/officeDocument/2006/relationships/slideLayout" Target="../slideLayouts/slideLayout139.xml"/><Relationship Id="rId14" Type="http://schemas.openxmlformats.org/officeDocument/2006/relationships/slideLayout" Target="../slideLayouts/slideLayout140.xml"/><Relationship Id="rId15" Type="http://schemas.openxmlformats.org/officeDocument/2006/relationships/slideLayout" Target="../slideLayouts/slideLayout141.xml"/><Relationship Id="rId16" Type="http://schemas.openxmlformats.org/officeDocument/2006/relationships/slideLayout" Target="../slideLayouts/slideLayout142.xml"/><Relationship Id="rId17" Type="http://schemas.openxmlformats.org/officeDocument/2006/relationships/slideLayout" Target="../slideLayouts/slideLayout143.xml"/><Relationship Id="rId18" Type="http://schemas.openxmlformats.org/officeDocument/2006/relationships/slideLayout" Target="../slideLayouts/slideLayout144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85.png"/><Relationship Id="rId3" Type="http://schemas.openxmlformats.org/officeDocument/2006/relationships/image" Target="../media/image86.png"/><Relationship Id="rId4" Type="http://schemas.openxmlformats.org/officeDocument/2006/relationships/image" Target="../media/image87.png"/><Relationship Id="rId5" Type="http://schemas.openxmlformats.org/officeDocument/2006/relationships/image" Target="../media/image88.png"/><Relationship Id="rId6" Type="http://schemas.openxmlformats.org/officeDocument/2006/relationships/image" Target="../media/image89.png"/><Relationship Id="rId7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146.xml"/><Relationship Id="rId9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48.xml"/><Relationship Id="rId11" Type="http://schemas.openxmlformats.org/officeDocument/2006/relationships/slideLayout" Target="../slideLayouts/slideLayout149.xml"/><Relationship Id="rId12" Type="http://schemas.openxmlformats.org/officeDocument/2006/relationships/slideLayout" Target="../slideLayouts/slideLayout150.xml"/><Relationship Id="rId13" Type="http://schemas.openxmlformats.org/officeDocument/2006/relationships/slideLayout" Target="../slideLayouts/slideLayout151.xml"/><Relationship Id="rId14" Type="http://schemas.openxmlformats.org/officeDocument/2006/relationships/slideLayout" Target="../slideLayouts/slideLayout152.xml"/><Relationship Id="rId15" Type="http://schemas.openxmlformats.org/officeDocument/2006/relationships/slideLayout" Target="../slideLayouts/slideLayout153.xml"/><Relationship Id="rId16" Type="http://schemas.openxmlformats.org/officeDocument/2006/relationships/slideLayout" Target="../slideLayouts/slideLayout154.xml"/><Relationship Id="rId17" Type="http://schemas.openxmlformats.org/officeDocument/2006/relationships/slideLayout" Target="../slideLayouts/slideLayout155.xml"/><Relationship Id="rId18" Type="http://schemas.openxmlformats.org/officeDocument/2006/relationships/slideLayout" Target="../slideLayouts/slideLayout156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92.png"/><Relationship Id="rId3" Type="http://schemas.openxmlformats.org/officeDocument/2006/relationships/image" Target="../media/image93.png"/><Relationship Id="rId4" Type="http://schemas.openxmlformats.org/officeDocument/2006/relationships/image" Target="../media/image94.png"/><Relationship Id="rId5" Type="http://schemas.openxmlformats.org/officeDocument/2006/relationships/image" Target="../media/image95.png"/><Relationship Id="rId6" Type="http://schemas.openxmlformats.org/officeDocument/2006/relationships/image" Target="../media/image96.png"/><Relationship Id="rId7" Type="http://schemas.openxmlformats.org/officeDocument/2006/relationships/slideLayout" Target="../slideLayouts/slideLayout157.xml"/><Relationship Id="rId8" Type="http://schemas.openxmlformats.org/officeDocument/2006/relationships/slideLayout" Target="../slideLayouts/slideLayout158.xml"/><Relationship Id="rId9" Type="http://schemas.openxmlformats.org/officeDocument/2006/relationships/slideLayout" Target="../slideLayouts/slideLayout159.xml"/><Relationship Id="rId10" Type="http://schemas.openxmlformats.org/officeDocument/2006/relationships/slideLayout" Target="../slideLayouts/slideLayout160.xml"/><Relationship Id="rId11" Type="http://schemas.openxmlformats.org/officeDocument/2006/relationships/slideLayout" Target="../slideLayouts/slideLayout161.xml"/><Relationship Id="rId12" Type="http://schemas.openxmlformats.org/officeDocument/2006/relationships/slideLayout" Target="../slideLayouts/slideLayout162.xml"/><Relationship Id="rId13" Type="http://schemas.openxmlformats.org/officeDocument/2006/relationships/slideLayout" Target="../slideLayouts/slideLayout163.xml"/><Relationship Id="rId14" Type="http://schemas.openxmlformats.org/officeDocument/2006/relationships/slideLayout" Target="../slideLayouts/slideLayout164.xml"/><Relationship Id="rId15" Type="http://schemas.openxmlformats.org/officeDocument/2006/relationships/slideLayout" Target="../slideLayouts/slideLayout165.xml"/><Relationship Id="rId16" Type="http://schemas.openxmlformats.org/officeDocument/2006/relationships/slideLayout" Target="../slideLayouts/slideLayout166.xml"/><Relationship Id="rId17" Type="http://schemas.openxmlformats.org/officeDocument/2006/relationships/slideLayout" Target="../slideLayouts/slideLayout167.xml"/><Relationship Id="rId18" Type="http://schemas.openxmlformats.org/officeDocument/2006/relationships/slideLayout" Target="../slideLayouts/slideLayout168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99.png"/><Relationship Id="rId3" Type="http://schemas.openxmlformats.org/officeDocument/2006/relationships/image" Target="../media/image100.png"/><Relationship Id="rId4" Type="http://schemas.openxmlformats.org/officeDocument/2006/relationships/image" Target="../media/image101.png"/><Relationship Id="rId5" Type="http://schemas.openxmlformats.org/officeDocument/2006/relationships/image" Target="../media/image102.png"/><Relationship Id="rId6" Type="http://schemas.openxmlformats.org/officeDocument/2006/relationships/image" Target="../media/image103.png"/><Relationship Id="rId7" Type="http://schemas.openxmlformats.org/officeDocument/2006/relationships/slideLayout" Target="../slideLayouts/slideLayout169.xml"/><Relationship Id="rId8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3.xml"/><Relationship Id="rId12" Type="http://schemas.openxmlformats.org/officeDocument/2006/relationships/slideLayout" Target="../slideLayouts/slideLayout174.xml"/><Relationship Id="rId13" Type="http://schemas.openxmlformats.org/officeDocument/2006/relationships/slideLayout" Target="../slideLayouts/slideLayout175.xml"/><Relationship Id="rId14" Type="http://schemas.openxmlformats.org/officeDocument/2006/relationships/slideLayout" Target="../slideLayouts/slideLayout176.xml"/><Relationship Id="rId15" Type="http://schemas.openxmlformats.org/officeDocument/2006/relationships/slideLayout" Target="../slideLayouts/slideLayout177.xml"/><Relationship Id="rId16" Type="http://schemas.openxmlformats.org/officeDocument/2006/relationships/slideLayout" Target="../slideLayouts/slideLayout178.xml"/><Relationship Id="rId17" Type="http://schemas.openxmlformats.org/officeDocument/2006/relationships/slideLayout" Target="../slideLayouts/slideLayout179.xml"/><Relationship Id="rId18" Type="http://schemas.openxmlformats.org/officeDocument/2006/relationships/slideLayout" Target="../slideLayouts/slideLayout180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06.png"/><Relationship Id="rId3" Type="http://schemas.openxmlformats.org/officeDocument/2006/relationships/image" Target="../media/image107.png"/><Relationship Id="rId4" Type="http://schemas.openxmlformats.org/officeDocument/2006/relationships/image" Target="../media/image108.png"/><Relationship Id="rId5" Type="http://schemas.openxmlformats.org/officeDocument/2006/relationships/image" Target="../media/image109.png"/><Relationship Id="rId6" Type="http://schemas.openxmlformats.org/officeDocument/2006/relationships/image" Target="../media/image110.png"/><Relationship Id="rId7" Type="http://schemas.openxmlformats.org/officeDocument/2006/relationships/slideLayout" Target="../slideLayouts/slideLayout181.xml"/><Relationship Id="rId8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3.xml"/><Relationship Id="rId10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86.xml"/><Relationship Id="rId13" Type="http://schemas.openxmlformats.org/officeDocument/2006/relationships/slideLayout" Target="../slideLayouts/slideLayout187.xml"/><Relationship Id="rId14" Type="http://schemas.openxmlformats.org/officeDocument/2006/relationships/slideLayout" Target="../slideLayouts/slideLayout188.xml"/><Relationship Id="rId15" Type="http://schemas.openxmlformats.org/officeDocument/2006/relationships/slideLayout" Target="../slideLayouts/slideLayout189.xml"/><Relationship Id="rId16" Type="http://schemas.openxmlformats.org/officeDocument/2006/relationships/slideLayout" Target="../slideLayouts/slideLayout190.xml"/><Relationship Id="rId17" Type="http://schemas.openxmlformats.org/officeDocument/2006/relationships/slideLayout" Target="../slideLayouts/slideLayout191.xml"/><Relationship Id="rId18" Type="http://schemas.openxmlformats.org/officeDocument/2006/relationships/slideLayout" Target="../slideLayouts/slideLayout192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13.png"/><Relationship Id="rId3" Type="http://schemas.openxmlformats.org/officeDocument/2006/relationships/image" Target="../media/image114.png"/><Relationship Id="rId4" Type="http://schemas.openxmlformats.org/officeDocument/2006/relationships/image" Target="../media/image115.png"/><Relationship Id="rId5" Type="http://schemas.openxmlformats.org/officeDocument/2006/relationships/image" Target="../media/image116.png"/><Relationship Id="rId6" Type="http://schemas.openxmlformats.org/officeDocument/2006/relationships/image" Target="../media/image117.png"/><Relationship Id="rId7" Type="http://schemas.openxmlformats.org/officeDocument/2006/relationships/slideLayout" Target="../slideLayouts/slideLayout193.xml"/><Relationship Id="rId8" Type="http://schemas.openxmlformats.org/officeDocument/2006/relationships/slideLayout" Target="../slideLayouts/slideLayout194.xml"/><Relationship Id="rId9" Type="http://schemas.openxmlformats.org/officeDocument/2006/relationships/slideLayout" Target="../slideLayouts/slideLayout195.xml"/><Relationship Id="rId10" Type="http://schemas.openxmlformats.org/officeDocument/2006/relationships/slideLayout" Target="../slideLayouts/slideLayout196.xml"/><Relationship Id="rId11" Type="http://schemas.openxmlformats.org/officeDocument/2006/relationships/slideLayout" Target="../slideLayouts/slideLayout197.xml"/><Relationship Id="rId12" Type="http://schemas.openxmlformats.org/officeDocument/2006/relationships/slideLayout" Target="../slideLayouts/slideLayout198.xml"/><Relationship Id="rId13" Type="http://schemas.openxmlformats.org/officeDocument/2006/relationships/slideLayout" Target="../slideLayouts/slideLayout199.xml"/><Relationship Id="rId14" Type="http://schemas.openxmlformats.org/officeDocument/2006/relationships/slideLayout" Target="../slideLayouts/slideLayout200.xml"/><Relationship Id="rId15" Type="http://schemas.openxmlformats.org/officeDocument/2006/relationships/slideLayout" Target="../slideLayouts/slideLayout201.xml"/><Relationship Id="rId16" Type="http://schemas.openxmlformats.org/officeDocument/2006/relationships/slideLayout" Target="../slideLayouts/slideLayout202.xml"/><Relationship Id="rId17" Type="http://schemas.openxmlformats.org/officeDocument/2006/relationships/slideLayout" Target="../slideLayouts/slideLayout203.xml"/><Relationship Id="rId18" Type="http://schemas.openxmlformats.org/officeDocument/2006/relationships/slideLayout" Target="../slideLayouts/slideLayout204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20.png"/><Relationship Id="rId3" Type="http://schemas.openxmlformats.org/officeDocument/2006/relationships/image" Target="../media/image121.png"/><Relationship Id="rId4" Type="http://schemas.openxmlformats.org/officeDocument/2006/relationships/image" Target="../media/image122.png"/><Relationship Id="rId5" Type="http://schemas.openxmlformats.org/officeDocument/2006/relationships/image" Target="../media/image123.png"/><Relationship Id="rId6" Type="http://schemas.openxmlformats.org/officeDocument/2006/relationships/image" Target="../media/image124.png"/><Relationship Id="rId7" Type="http://schemas.openxmlformats.org/officeDocument/2006/relationships/slideLayout" Target="../slideLayouts/slideLayout205.xml"/><Relationship Id="rId8" Type="http://schemas.openxmlformats.org/officeDocument/2006/relationships/slideLayout" Target="../slideLayouts/slideLayout206.xml"/><Relationship Id="rId9" Type="http://schemas.openxmlformats.org/officeDocument/2006/relationships/slideLayout" Target="../slideLayouts/slideLayout207.xml"/><Relationship Id="rId10" Type="http://schemas.openxmlformats.org/officeDocument/2006/relationships/slideLayout" Target="../slideLayouts/slideLayout208.xml"/><Relationship Id="rId11" Type="http://schemas.openxmlformats.org/officeDocument/2006/relationships/slideLayout" Target="../slideLayouts/slideLayout209.xml"/><Relationship Id="rId12" Type="http://schemas.openxmlformats.org/officeDocument/2006/relationships/slideLayout" Target="../slideLayouts/slideLayout210.xml"/><Relationship Id="rId13" Type="http://schemas.openxmlformats.org/officeDocument/2006/relationships/slideLayout" Target="../slideLayouts/slideLayout211.xml"/><Relationship Id="rId14" Type="http://schemas.openxmlformats.org/officeDocument/2006/relationships/slideLayout" Target="../slideLayouts/slideLayout212.xml"/><Relationship Id="rId15" Type="http://schemas.openxmlformats.org/officeDocument/2006/relationships/slideLayout" Target="../slideLayouts/slideLayout213.xml"/><Relationship Id="rId16" Type="http://schemas.openxmlformats.org/officeDocument/2006/relationships/slideLayout" Target="../slideLayouts/slideLayout214.xml"/><Relationship Id="rId17" Type="http://schemas.openxmlformats.org/officeDocument/2006/relationships/slideLayout" Target="../slideLayouts/slideLayout215.xml"/><Relationship Id="rId18" Type="http://schemas.openxmlformats.org/officeDocument/2006/relationships/slideLayout" Target="../slideLayouts/slideLayout216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9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image" Target="../media/image33.png"/><Relationship Id="rId7" Type="http://schemas.openxmlformats.org/officeDocument/2006/relationships/slideLayout" Target="../slideLayouts/slideLayout49.xml"/><Relationship Id="rId8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slideLayout" Target="../slideLayouts/slideLayout61.xml"/><Relationship Id="rId8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5.xml"/><Relationship Id="rId12" Type="http://schemas.openxmlformats.org/officeDocument/2006/relationships/slideLayout" Target="../slideLayouts/slideLayout66.xml"/><Relationship Id="rId13" Type="http://schemas.openxmlformats.org/officeDocument/2006/relationships/slideLayout" Target="../slideLayouts/slideLayout67.xml"/><Relationship Id="rId14" Type="http://schemas.openxmlformats.org/officeDocument/2006/relationships/slideLayout" Target="../slideLayouts/slideLayout68.xml"/><Relationship Id="rId15" Type="http://schemas.openxmlformats.org/officeDocument/2006/relationships/slideLayout" Target="../slideLayouts/slideLayout69.xml"/><Relationship Id="rId16" Type="http://schemas.openxmlformats.org/officeDocument/2006/relationships/slideLayout" Target="../slideLayouts/slideLayout70.xml"/><Relationship Id="rId17" Type="http://schemas.openxmlformats.org/officeDocument/2006/relationships/slideLayout" Target="../slideLayouts/slideLayout71.xml"/><Relationship Id="rId18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5" Type="http://schemas.openxmlformats.org/officeDocument/2006/relationships/image" Target="../media/image46.png"/><Relationship Id="rId6" Type="http://schemas.openxmlformats.org/officeDocument/2006/relationships/image" Target="../media/image47.png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81.xml"/><Relationship Id="rId16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50.png"/><Relationship Id="rId3" Type="http://schemas.openxmlformats.org/officeDocument/2006/relationships/image" Target="../media/image51.png"/><Relationship Id="rId4" Type="http://schemas.openxmlformats.org/officeDocument/2006/relationships/image" Target="../media/image52.png"/><Relationship Id="rId5" Type="http://schemas.openxmlformats.org/officeDocument/2006/relationships/image" Target="../media/image53.png"/><Relationship Id="rId6" Type="http://schemas.openxmlformats.org/officeDocument/2006/relationships/image" Target="../media/image54.png"/><Relationship Id="rId7" Type="http://schemas.openxmlformats.org/officeDocument/2006/relationships/slideLayout" Target="../slideLayouts/slideLayout85.xml"/><Relationship Id="rId8" Type="http://schemas.openxmlformats.org/officeDocument/2006/relationships/slideLayout" Target="../slideLayouts/slideLayout86.xml"/><Relationship Id="rId9" Type="http://schemas.openxmlformats.org/officeDocument/2006/relationships/slideLayout" Target="../slideLayouts/slideLayout87.xml"/><Relationship Id="rId10" Type="http://schemas.openxmlformats.org/officeDocument/2006/relationships/slideLayout" Target="../slideLayouts/slideLayout88.xml"/><Relationship Id="rId11" Type="http://schemas.openxmlformats.org/officeDocument/2006/relationships/slideLayout" Target="../slideLayouts/slideLayout89.xml"/><Relationship Id="rId12" Type="http://schemas.openxmlformats.org/officeDocument/2006/relationships/slideLayout" Target="../slideLayouts/slideLayout90.xml"/><Relationship Id="rId13" Type="http://schemas.openxmlformats.org/officeDocument/2006/relationships/slideLayout" Target="../slideLayouts/slideLayout91.xml"/><Relationship Id="rId14" Type="http://schemas.openxmlformats.org/officeDocument/2006/relationships/slideLayout" Target="../slideLayouts/slideLayout92.xml"/><Relationship Id="rId15" Type="http://schemas.openxmlformats.org/officeDocument/2006/relationships/slideLayout" Target="../slideLayouts/slideLayout93.xml"/><Relationship Id="rId16" Type="http://schemas.openxmlformats.org/officeDocument/2006/relationships/slideLayout" Target="../slideLayouts/slideLayout94.xml"/><Relationship Id="rId17" Type="http://schemas.openxmlformats.org/officeDocument/2006/relationships/slideLayout" Target="../slideLayouts/slideLayout95.xml"/><Relationship Id="rId18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57.png"/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image" Target="../media/image60.png"/><Relationship Id="rId6" Type="http://schemas.openxmlformats.org/officeDocument/2006/relationships/image" Target="../media/image61.png"/><Relationship Id="rId7" Type="http://schemas.openxmlformats.org/officeDocument/2006/relationships/slideLayout" Target="../slideLayouts/slideLayout97.xml"/><Relationship Id="rId8" Type="http://schemas.openxmlformats.org/officeDocument/2006/relationships/slideLayout" Target="../slideLayouts/slideLayout98.xml"/><Relationship Id="rId9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2.xml"/><Relationship Id="rId13" Type="http://schemas.openxmlformats.org/officeDocument/2006/relationships/slideLayout" Target="../slideLayouts/slideLayout103.xml"/><Relationship Id="rId14" Type="http://schemas.openxmlformats.org/officeDocument/2006/relationships/slideLayout" Target="../slideLayouts/slideLayout104.xml"/><Relationship Id="rId15" Type="http://schemas.openxmlformats.org/officeDocument/2006/relationships/slideLayout" Target="../slideLayouts/slideLayout105.xml"/><Relationship Id="rId16" Type="http://schemas.openxmlformats.org/officeDocument/2006/relationships/slideLayout" Target="../slideLayouts/slideLayout106.xml"/><Relationship Id="rId17" Type="http://schemas.openxmlformats.org/officeDocument/2006/relationships/slideLayout" Target="../slideLayouts/slideLayout107.xml"/><Relationship Id="rId18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42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720" cy="41954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Tweede niveau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Derde niveau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Vierde niveau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Vijfde niveau</a:t>
            </a:r>
            <a:endParaRPr/>
          </a:p>
        </p:txBody>
      </p:sp>
      <p:sp>
        <p:nvSpPr>
          <p:cNvPr id="8" name="PlaceHolder 5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9" name="PlaceHolder 6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10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071A31BD-7875-4ADA-BE4F-F126C32B74AC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410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411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2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413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414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PlaceHolder 3"/>
          <p:cNvSpPr>
            <a:spLocks noGrp="1"/>
          </p:cNvSpPr>
          <p:nvPr>
            <p:ph type="title"/>
          </p:nvPr>
        </p:nvSpPr>
        <p:spPr>
          <a:xfrm>
            <a:off x="1153800" y="1854360"/>
            <a:ext cx="5092920" cy="157464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nl-NL" sz="36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416" name="PlaceHolder 4"/>
          <p:cNvSpPr>
            <a:spLocks noGrp="1"/>
          </p:cNvSpPr>
          <p:nvPr>
            <p:ph type="title"/>
          </p:nvPr>
        </p:nvSpPr>
        <p:spPr>
          <a:xfrm>
            <a:off x="6949440" y="1143000"/>
            <a:ext cx="3200400" cy="4572000"/>
          </a:xfrm>
          <a:prstGeom prst="rect">
            <a:avLst/>
          </a:prstGeom>
        </p:spPr>
        <p:txBody>
          <a:bodyPr anchorCtr="1"/>
          <a:p>
            <a:pPr algn="ctr">
              <a:lnSpc>
                <a:spcPct val="100000"/>
              </a:lnSpc>
            </a:pP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Klik op het pictogram als u een afbeelding wilt toevoegen</a:t>
            </a:r>
            <a:endParaRPr/>
          </a:p>
        </p:txBody>
      </p:sp>
      <p:sp>
        <p:nvSpPr>
          <p:cNvPr id="417" name="PlaceHolder 5"/>
          <p:cNvSpPr>
            <a:spLocks noGrp="1"/>
          </p:cNvSpPr>
          <p:nvPr>
            <p:ph type="body"/>
          </p:nvPr>
        </p:nvSpPr>
        <p:spPr>
          <a:xfrm>
            <a:off x="1154880" y="3657600"/>
            <a:ext cx="5085000" cy="13716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418" name="PlaceHolder 6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419" name="PlaceHolder 7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420" name="PlaceHolder 8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5AB57873-1946-4B73-89AB-B7793FE8A2E5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  <p:sldLayoutId id="2147483777" r:id="rId18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456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457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5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45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460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1" name="PlaceHolder 3"/>
          <p:cNvSpPr>
            <a:spLocks noGrp="1"/>
          </p:cNvSpPr>
          <p:nvPr>
            <p:ph type="title"/>
          </p:nvPr>
        </p:nvSpPr>
        <p:spPr>
          <a:xfrm>
            <a:off x="1154880" y="4800600"/>
            <a:ext cx="8825760" cy="56664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nl-NL" sz="24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462" name="PlaceHolder 4"/>
          <p:cNvSpPr>
            <a:spLocks noGrp="1"/>
          </p:cNvSpPr>
          <p:nvPr>
            <p:ph type="title"/>
          </p:nvPr>
        </p:nvSpPr>
        <p:spPr>
          <a:xfrm>
            <a:off x="1154880" y="685800"/>
            <a:ext cx="8825760" cy="3640680"/>
          </a:xfrm>
          <a:prstGeom prst="rect">
            <a:avLst/>
          </a:prstGeom>
        </p:spPr>
        <p:txBody>
          <a:bodyPr anchorCtr="1"/>
          <a:p>
            <a:pPr algn="ctr">
              <a:lnSpc>
                <a:spcPct val="100000"/>
              </a:lnSpc>
            </a:pP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Klik op het pictogram als u een afbeelding wilt toevoegen</a:t>
            </a:r>
            <a:endParaRPr/>
          </a:p>
        </p:txBody>
      </p:sp>
      <p:sp>
        <p:nvSpPr>
          <p:cNvPr id="463" name="PlaceHolder 5"/>
          <p:cNvSpPr>
            <a:spLocks noGrp="1"/>
          </p:cNvSpPr>
          <p:nvPr>
            <p:ph type="body"/>
          </p:nvPr>
        </p:nvSpPr>
        <p:spPr>
          <a:xfrm>
            <a:off x="1154880" y="5367240"/>
            <a:ext cx="8825760" cy="493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464" name="PlaceHolder 6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465" name="PlaceHolder 7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466" name="PlaceHolder 8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3DADF109-0E96-431D-8896-8063C7715373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7"/>
    <p:sldLayoutId id="2147483780" r:id="rId8"/>
    <p:sldLayoutId id="2147483781" r:id="rId9"/>
    <p:sldLayoutId id="2147483782" r:id="rId10"/>
    <p:sldLayoutId id="2147483783" r:id="rId11"/>
    <p:sldLayoutId id="2147483784" r:id="rId12"/>
    <p:sldLayoutId id="2147483785" r:id="rId13"/>
    <p:sldLayoutId id="2147483786" r:id="rId14"/>
    <p:sldLayoutId id="2147483787" r:id="rId15"/>
    <p:sldLayoutId id="2147483788" r:id="rId16"/>
    <p:sldLayoutId id="2147483789" r:id="rId17"/>
    <p:sldLayoutId id="2147483790" r:id="rId18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502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503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0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50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506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7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760" cy="1981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48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508" name="PlaceHolder 4"/>
          <p:cNvSpPr>
            <a:spLocks noGrp="1"/>
          </p:cNvSpPr>
          <p:nvPr>
            <p:ph type="body"/>
          </p:nvPr>
        </p:nvSpPr>
        <p:spPr>
          <a:xfrm>
            <a:off x="1154880" y="3657600"/>
            <a:ext cx="8825760" cy="236232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509" name="PlaceHolder 5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510" name="PlaceHolder 6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511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16F89D68-4826-4BB9-8A9E-E0E3C430B7DD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7"/>
    <p:sldLayoutId id="2147483793" r:id="rId8"/>
    <p:sldLayoutId id="2147483794" r:id="rId9"/>
    <p:sldLayoutId id="2147483795" r:id="rId10"/>
    <p:sldLayoutId id="2147483796" r:id="rId11"/>
    <p:sldLayoutId id="2147483797" r:id="rId12"/>
    <p:sldLayoutId id="2147483798" r:id="rId13"/>
    <p:sldLayoutId id="2147483799" r:id="rId14"/>
    <p:sldLayoutId id="2147483800" r:id="rId15"/>
    <p:sldLayoutId id="2147483801" r:id="rId16"/>
    <p:sldLayoutId id="2147483802" r:id="rId17"/>
    <p:sldLayoutId id="2147483803" r:id="rId18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547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548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4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55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551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2" name="PlaceHolder 3"/>
          <p:cNvSpPr>
            <a:spLocks noGrp="1"/>
          </p:cNvSpPr>
          <p:nvPr>
            <p:ph type="title"/>
          </p:nvPr>
        </p:nvSpPr>
        <p:spPr>
          <a:xfrm>
            <a:off x="1574640" y="1447920"/>
            <a:ext cx="7999200" cy="23234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48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553" name="PlaceHolder 4"/>
          <p:cNvSpPr>
            <a:spLocks noGrp="1"/>
          </p:cNvSpPr>
          <p:nvPr>
            <p:ph type="body"/>
          </p:nvPr>
        </p:nvSpPr>
        <p:spPr>
          <a:xfrm>
            <a:off x="1930320" y="3771000"/>
            <a:ext cx="7279560" cy="3420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1400" strike="noStrike">
                <a:solidFill>
                  <a:srgbClr val="8ad0d6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554" name="PlaceHolder 5"/>
          <p:cNvSpPr>
            <a:spLocks noGrp="1"/>
          </p:cNvSpPr>
          <p:nvPr>
            <p:ph type="body"/>
          </p:nvPr>
        </p:nvSpPr>
        <p:spPr>
          <a:xfrm>
            <a:off x="1154880" y="4350600"/>
            <a:ext cx="8825760" cy="167652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555" name="PlaceHolder 6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556" name="PlaceHolder 7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557" name="PlaceHolder 8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6D39AFD1-1124-4671-A547-F059DBAB9EA2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558" name="TextShape 9"/>
          <p:cNvSpPr txBox="1"/>
          <p:nvPr/>
        </p:nvSpPr>
        <p:spPr>
          <a:xfrm>
            <a:off x="898200" y="971280"/>
            <a:ext cx="802080" cy="1969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n-US" sz="12200" strike="noStrike">
                <a:solidFill>
                  <a:srgbClr val="8ad0d6"/>
                </a:solidFill>
                <a:latin typeface="Arial"/>
              </a:rPr>
              <a:t>“</a:t>
            </a:r>
            <a:endParaRPr/>
          </a:p>
        </p:txBody>
      </p:sp>
      <p:sp>
        <p:nvSpPr>
          <p:cNvPr id="559" name="TextShape 10"/>
          <p:cNvSpPr txBox="1"/>
          <p:nvPr/>
        </p:nvSpPr>
        <p:spPr>
          <a:xfrm>
            <a:off x="9330480" y="2613960"/>
            <a:ext cx="802080" cy="1969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lang="en-US" sz="12200" strike="noStrike">
                <a:solidFill>
                  <a:srgbClr val="8ad0d6"/>
                </a:solidFill>
                <a:latin typeface="Arial"/>
              </a:rPr>
              <a:t>”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595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596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9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59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599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0" name="PlaceHolder 3"/>
          <p:cNvSpPr>
            <a:spLocks noGrp="1"/>
          </p:cNvSpPr>
          <p:nvPr>
            <p:ph type="title"/>
          </p:nvPr>
        </p:nvSpPr>
        <p:spPr>
          <a:xfrm>
            <a:off x="1154880" y="3124080"/>
            <a:ext cx="8825760" cy="16531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nl-NL" sz="40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601" name="PlaceHolder 4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760" cy="8604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2000" strike="noStrike">
                <a:solidFill>
                  <a:srgbClr val="8ad0d6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602" name="PlaceHolder 5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603" name="PlaceHolder 6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604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E8530125-C389-4464-93BA-20DCB84F02BB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8" r:id="rId7"/>
    <p:sldLayoutId id="2147483819" r:id="rId8"/>
    <p:sldLayoutId id="2147483820" r:id="rId9"/>
    <p:sldLayoutId id="2147483821" r:id="rId10"/>
    <p:sldLayoutId id="2147483822" r:id="rId11"/>
    <p:sldLayoutId id="2147483823" r:id="rId12"/>
    <p:sldLayoutId id="2147483824" r:id="rId13"/>
    <p:sldLayoutId id="2147483825" r:id="rId14"/>
    <p:sldLayoutId id="2147483826" r:id="rId15"/>
    <p:sldLayoutId id="2147483827" r:id="rId16"/>
    <p:sldLayoutId id="2147483828" r:id="rId17"/>
    <p:sldLayoutId id="2147483829" r:id="rId18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9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640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641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42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643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644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5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42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646" name="PlaceHolder 4"/>
          <p:cNvSpPr>
            <a:spLocks noGrp="1"/>
          </p:cNvSpPr>
          <p:nvPr>
            <p:ph type="body"/>
          </p:nvPr>
        </p:nvSpPr>
        <p:spPr>
          <a:xfrm>
            <a:off x="632880" y="1981080"/>
            <a:ext cx="2946960" cy="5763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2400" strike="noStrike">
                <a:solidFill>
                  <a:srgbClr val="8ad0d6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647" name="PlaceHolder 5"/>
          <p:cNvSpPr>
            <a:spLocks noGrp="1"/>
          </p:cNvSpPr>
          <p:nvPr>
            <p:ph type="body"/>
          </p:nvPr>
        </p:nvSpPr>
        <p:spPr>
          <a:xfrm>
            <a:off x="652320" y="2666880"/>
            <a:ext cx="2927520" cy="35892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648" name="PlaceHolder 6"/>
          <p:cNvSpPr>
            <a:spLocks noGrp="1"/>
          </p:cNvSpPr>
          <p:nvPr>
            <p:ph type="body"/>
          </p:nvPr>
        </p:nvSpPr>
        <p:spPr>
          <a:xfrm>
            <a:off x="3883680" y="1981080"/>
            <a:ext cx="2936160" cy="5763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2400" strike="noStrike">
                <a:solidFill>
                  <a:srgbClr val="8ad0d6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649" name="PlaceHolder 7"/>
          <p:cNvSpPr>
            <a:spLocks noGrp="1"/>
          </p:cNvSpPr>
          <p:nvPr>
            <p:ph type="body"/>
          </p:nvPr>
        </p:nvSpPr>
        <p:spPr>
          <a:xfrm>
            <a:off x="3873240" y="2666880"/>
            <a:ext cx="2946960" cy="35892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650" name="PlaceHolder 8"/>
          <p:cNvSpPr>
            <a:spLocks noGrp="1"/>
          </p:cNvSpPr>
          <p:nvPr>
            <p:ph type="body"/>
          </p:nvPr>
        </p:nvSpPr>
        <p:spPr>
          <a:xfrm>
            <a:off x="7124760" y="1981080"/>
            <a:ext cx="2932200" cy="5763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2400" strike="noStrike">
                <a:solidFill>
                  <a:srgbClr val="8ad0d6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651" name="PlaceHolder 9"/>
          <p:cNvSpPr>
            <a:spLocks noGrp="1"/>
          </p:cNvSpPr>
          <p:nvPr>
            <p:ph type="body"/>
          </p:nvPr>
        </p:nvSpPr>
        <p:spPr>
          <a:xfrm>
            <a:off x="7124760" y="2666880"/>
            <a:ext cx="2932200" cy="35892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</p:txBody>
      </p:sp>
      <p:cxnSp>
        <p:nvCxnSpPr>
          <p:cNvPr id="652" name="Line 10"/>
          <p:cNvCxnSpPr/>
          <p:nvPr/>
        </p:nvCxnSpPr>
        <p:spPr>
          <a:xfrm>
            <a:off x="3726000" y="2133720"/>
            <a:ext cx="360" cy="3962520"/>
          </a:xfrm>
          <a:prstGeom prst="straightConnector1">
            <a:avLst/>
          </a:prstGeom>
          <a:ln w="12600">
            <a:solidFill>
              <a:srgbClr val="8ad0d6"/>
            </a:solidFill>
            <a:round/>
          </a:ln>
        </p:spPr>
      </p:cxnSp>
      <p:cxnSp>
        <p:nvCxnSpPr>
          <p:cNvPr id="653" name="Line 11"/>
          <p:cNvCxnSpPr/>
          <p:nvPr/>
        </p:nvCxnSpPr>
        <p:spPr>
          <a:xfrm>
            <a:off x="6962400" y="2133720"/>
            <a:ext cx="360" cy="3967200"/>
          </a:xfrm>
          <a:prstGeom prst="straightConnector1">
            <a:avLst/>
          </a:prstGeom>
          <a:ln w="12600">
            <a:solidFill>
              <a:srgbClr val="8ad0d6"/>
            </a:solidFill>
            <a:round/>
          </a:ln>
        </p:spPr>
      </p:cxnSp>
      <p:sp>
        <p:nvSpPr>
          <p:cNvPr id="654" name="PlaceHolder 12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655" name="PlaceHolder 13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656" name="PlaceHolder 14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BB5911A7-6C10-4D34-B3CA-246A1CDAE6D8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1" r:id="rId7"/>
    <p:sldLayoutId id="2147483832" r:id="rId8"/>
    <p:sldLayoutId id="2147483833" r:id="rId9"/>
    <p:sldLayoutId id="2147483834" r:id="rId10"/>
    <p:sldLayoutId id="2147483835" r:id="rId11"/>
    <p:sldLayoutId id="2147483836" r:id="rId12"/>
    <p:sldLayoutId id="2147483837" r:id="rId13"/>
    <p:sldLayoutId id="2147483838" r:id="rId14"/>
    <p:sldLayoutId id="2147483839" r:id="rId15"/>
    <p:sldLayoutId id="2147483840" r:id="rId16"/>
    <p:sldLayoutId id="2147483841" r:id="rId17"/>
    <p:sldLayoutId id="2147483842" r:id="rId18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692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693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9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69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696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7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42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698" name="PlaceHolder 4"/>
          <p:cNvSpPr>
            <a:spLocks noGrp="1"/>
          </p:cNvSpPr>
          <p:nvPr>
            <p:ph type="body"/>
          </p:nvPr>
        </p:nvSpPr>
        <p:spPr>
          <a:xfrm>
            <a:off x="652320" y="4250880"/>
            <a:ext cx="2940120" cy="5763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2400" strike="noStrike">
                <a:solidFill>
                  <a:srgbClr val="8ad0d6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699" name="PlaceHolder 5"/>
          <p:cNvSpPr>
            <a:spLocks noGrp="1"/>
          </p:cNvSpPr>
          <p:nvPr>
            <p:ph type="title"/>
          </p:nvPr>
        </p:nvSpPr>
        <p:spPr>
          <a:xfrm>
            <a:off x="652320" y="2209680"/>
            <a:ext cx="2940120" cy="1523880"/>
          </a:xfrm>
          <a:prstGeom prst="rect">
            <a:avLst/>
          </a:prstGeom>
        </p:spPr>
        <p:txBody>
          <a:bodyPr anchorCtr="1"/>
          <a:p>
            <a:pPr algn="ctr">
              <a:lnSpc>
                <a:spcPct val="100000"/>
              </a:lnSpc>
            </a:pP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Klik op het pictogram als u een afbeelding wilt toevoegen</a:t>
            </a:r>
            <a:endParaRPr/>
          </a:p>
        </p:txBody>
      </p:sp>
      <p:sp>
        <p:nvSpPr>
          <p:cNvPr id="700" name="PlaceHolder 6"/>
          <p:cNvSpPr>
            <a:spLocks noGrp="1"/>
          </p:cNvSpPr>
          <p:nvPr>
            <p:ph type="body"/>
          </p:nvPr>
        </p:nvSpPr>
        <p:spPr>
          <a:xfrm>
            <a:off x="652320" y="4827240"/>
            <a:ext cx="2940120" cy="6591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701" name="PlaceHolder 7"/>
          <p:cNvSpPr>
            <a:spLocks noGrp="1"/>
          </p:cNvSpPr>
          <p:nvPr>
            <p:ph type="body"/>
          </p:nvPr>
        </p:nvSpPr>
        <p:spPr>
          <a:xfrm>
            <a:off x="3889440" y="4250880"/>
            <a:ext cx="2930400" cy="5763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2400" strike="noStrike">
                <a:solidFill>
                  <a:srgbClr val="8ad0d6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702" name="PlaceHolder 8"/>
          <p:cNvSpPr>
            <a:spLocks noGrp="1"/>
          </p:cNvSpPr>
          <p:nvPr>
            <p:ph type="title"/>
          </p:nvPr>
        </p:nvSpPr>
        <p:spPr>
          <a:xfrm>
            <a:off x="3889440" y="2209680"/>
            <a:ext cx="2930400" cy="1523880"/>
          </a:xfrm>
          <a:prstGeom prst="rect">
            <a:avLst/>
          </a:prstGeom>
        </p:spPr>
        <p:txBody>
          <a:bodyPr anchorCtr="1"/>
          <a:p>
            <a:pPr algn="ctr">
              <a:lnSpc>
                <a:spcPct val="100000"/>
              </a:lnSpc>
            </a:pP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Klik op het pictogram als u een afbeelding wilt toevoegen</a:t>
            </a:r>
            <a:endParaRPr/>
          </a:p>
        </p:txBody>
      </p:sp>
      <p:sp>
        <p:nvSpPr>
          <p:cNvPr id="703" name="PlaceHolder 9"/>
          <p:cNvSpPr>
            <a:spLocks noGrp="1"/>
          </p:cNvSpPr>
          <p:nvPr>
            <p:ph type="body"/>
          </p:nvPr>
        </p:nvSpPr>
        <p:spPr>
          <a:xfrm>
            <a:off x="3888000" y="4827240"/>
            <a:ext cx="2934360" cy="6591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704" name="PlaceHolder 10"/>
          <p:cNvSpPr>
            <a:spLocks noGrp="1"/>
          </p:cNvSpPr>
          <p:nvPr>
            <p:ph type="body"/>
          </p:nvPr>
        </p:nvSpPr>
        <p:spPr>
          <a:xfrm>
            <a:off x="7124760" y="4250880"/>
            <a:ext cx="2932200" cy="5763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2400" strike="noStrike">
                <a:solidFill>
                  <a:srgbClr val="8ad0d6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705" name="PlaceHolder 11"/>
          <p:cNvSpPr>
            <a:spLocks noGrp="1"/>
          </p:cNvSpPr>
          <p:nvPr>
            <p:ph type="title"/>
          </p:nvPr>
        </p:nvSpPr>
        <p:spPr>
          <a:xfrm>
            <a:off x="7124760" y="2209680"/>
            <a:ext cx="2932200" cy="1523880"/>
          </a:xfrm>
          <a:prstGeom prst="rect">
            <a:avLst/>
          </a:prstGeom>
        </p:spPr>
        <p:txBody>
          <a:bodyPr anchorCtr="1"/>
          <a:p>
            <a:pPr algn="ctr">
              <a:lnSpc>
                <a:spcPct val="100000"/>
              </a:lnSpc>
            </a:pP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Klik op het pictogram als u een afbeelding wilt toevoegen</a:t>
            </a:r>
            <a:endParaRPr/>
          </a:p>
        </p:txBody>
      </p:sp>
      <p:sp>
        <p:nvSpPr>
          <p:cNvPr id="706" name="PlaceHolder 12"/>
          <p:cNvSpPr>
            <a:spLocks noGrp="1"/>
          </p:cNvSpPr>
          <p:nvPr>
            <p:ph type="body"/>
          </p:nvPr>
        </p:nvSpPr>
        <p:spPr>
          <a:xfrm>
            <a:off x="7124400" y="4827240"/>
            <a:ext cx="2936160" cy="6591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</p:txBody>
      </p:sp>
      <p:cxnSp>
        <p:nvCxnSpPr>
          <p:cNvPr id="707" name="Line 13"/>
          <p:cNvCxnSpPr/>
          <p:nvPr/>
        </p:nvCxnSpPr>
        <p:spPr>
          <a:xfrm>
            <a:off x="3726000" y="2133720"/>
            <a:ext cx="360" cy="3962520"/>
          </a:xfrm>
          <a:prstGeom prst="straightConnector1">
            <a:avLst/>
          </a:prstGeom>
          <a:ln w="12600">
            <a:solidFill>
              <a:srgbClr val="8ad0d6"/>
            </a:solidFill>
            <a:round/>
          </a:ln>
        </p:spPr>
      </p:cxnSp>
      <p:cxnSp>
        <p:nvCxnSpPr>
          <p:cNvPr id="708" name="Line 14"/>
          <p:cNvCxnSpPr/>
          <p:nvPr/>
        </p:nvCxnSpPr>
        <p:spPr>
          <a:xfrm>
            <a:off x="6962400" y="2133720"/>
            <a:ext cx="360" cy="3967200"/>
          </a:xfrm>
          <a:prstGeom prst="straightConnector1">
            <a:avLst/>
          </a:prstGeom>
          <a:ln w="12600">
            <a:solidFill>
              <a:srgbClr val="8ad0d6"/>
            </a:solidFill>
            <a:round/>
          </a:ln>
        </p:spPr>
      </p:cxnSp>
      <p:sp>
        <p:nvSpPr>
          <p:cNvPr id="709" name="PlaceHolder 15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710" name="PlaceHolder 16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711" name="PlaceHolder 1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079453BD-E971-451F-8537-9A71244CB99B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4" r:id="rId7"/>
    <p:sldLayoutId id="2147483845" r:id="rId8"/>
    <p:sldLayoutId id="2147483846" r:id="rId9"/>
    <p:sldLayoutId id="2147483847" r:id="rId10"/>
    <p:sldLayoutId id="2147483848" r:id="rId11"/>
    <p:sldLayoutId id="2147483849" r:id="rId12"/>
    <p:sldLayoutId id="2147483850" r:id="rId13"/>
    <p:sldLayoutId id="2147483851" r:id="rId14"/>
    <p:sldLayoutId id="2147483852" r:id="rId15"/>
    <p:sldLayoutId id="2147483853" r:id="rId16"/>
    <p:sldLayoutId id="2147483854" r:id="rId17"/>
    <p:sldLayoutId id="2147483855" r:id="rId18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747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748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4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75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751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52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42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753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720" cy="4195440"/>
          </a:xfrm>
          <a:prstGeom prst="rect">
            <a:avLst/>
          </a:prstGeom>
        </p:spPr>
        <p:txBody>
          <a:bodyPr vert="vert"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Tweede niveau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Derde niveau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Vierde niveau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Vijfde niveau</a:t>
            </a:r>
            <a:endParaRPr/>
          </a:p>
        </p:txBody>
      </p:sp>
      <p:sp>
        <p:nvSpPr>
          <p:cNvPr id="754" name="PlaceHolder 5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755" name="PlaceHolder 6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756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61696A24-289C-4D48-991A-56A30A78D7EC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792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793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9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79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796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7" name="PlaceHolder 3"/>
          <p:cNvSpPr>
            <a:spLocks noGrp="1"/>
          </p:cNvSpPr>
          <p:nvPr>
            <p:ph type="title"/>
          </p:nvPr>
        </p:nvSpPr>
        <p:spPr>
          <a:xfrm>
            <a:off x="8304120" y="430200"/>
            <a:ext cx="1752480" cy="5826240"/>
          </a:xfrm>
          <a:prstGeom prst="rect">
            <a:avLst/>
          </a:prstGeom>
        </p:spPr>
        <p:txBody>
          <a:bodyPr anchor="b" vert="vert"/>
          <a:p>
            <a:pPr>
              <a:lnSpc>
                <a:spcPct val="100000"/>
              </a:lnSpc>
            </a:pPr>
            <a:r>
              <a:rPr lang="nl-NL" sz="42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798" name="PlaceHolder 4"/>
          <p:cNvSpPr>
            <a:spLocks noGrp="1"/>
          </p:cNvSpPr>
          <p:nvPr>
            <p:ph type="body"/>
          </p:nvPr>
        </p:nvSpPr>
        <p:spPr>
          <a:xfrm>
            <a:off x="652320" y="887400"/>
            <a:ext cx="7423200" cy="5369040"/>
          </a:xfrm>
          <a:prstGeom prst="rect">
            <a:avLst/>
          </a:prstGeom>
        </p:spPr>
        <p:txBody>
          <a:bodyPr vert="vert"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Tweede niveau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Derde niveau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Vierde niveau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Vijfde niveau</a:t>
            </a:r>
            <a:endParaRPr/>
          </a:p>
        </p:txBody>
      </p:sp>
      <p:sp>
        <p:nvSpPr>
          <p:cNvPr id="799" name="PlaceHolder 5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800" name="PlaceHolder 6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801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8BDDE786-A1BA-4359-B5AA-A7300400B534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0" r:id="rId7"/>
    <p:sldLayoutId id="2147483871" r:id="rId8"/>
    <p:sldLayoutId id="2147483872" r:id="rId9"/>
    <p:sldLayoutId id="2147483873" r:id="rId10"/>
    <p:sldLayoutId id="2147483874" r:id="rId11"/>
    <p:sldLayoutId id="2147483875" r:id="rId12"/>
    <p:sldLayoutId id="2147483876" r:id="rId13"/>
    <p:sldLayoutId id="2147483877" r:id="rId14"/>
    <p:sldLayoutId id="2147483878" r:id="rId15"/>
    <p:sldLayoutId id="2147483879" r:id="rId16"/>
    <p:sldLayoutId id="2147483880" r:id="rId17"/>
    <p:sldLayoutId id="2147483881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760" cy="332964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nl-NL" sz="72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52" name="PlaceHolder 4"/>
          <p:cNvSpPr>
            <a:spLocks noGrp="1"/>
          </p:cNvSpPr>
          <p:nvPr>
            <p:ph type="subTitle"/>
          </p:nvPr>
        </p:nvSpPr>
        <p:spPr>
          <a:xfrm>
            <a:off x="1154880" y="4777560"/>
            <a:ext cx="8825760" cy="8614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2000" strike="noStrike">
                <a:solidFill>
                  <a:srgbClr val="8ad0d6"/>
                </a:solidFill>
                <a:latin typeface="Century Gothic"/>
              </a:rPr>
              <a:t>Klik om de ondertitelstijl van het model te bewerken</a:t>
            </a:r>
            <a:endParaRPr/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72015B98-DCF4-47C0-A565-71D731068400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56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GB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92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93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9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42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98" name="PlaceHolder 4"/>
          <p:cNvSpPr>
            <a:spLocks noGrp="1"/>
          </p:cNvSpPr>
          <p:nvPr>
            <p:ph type="title"/>
          </p:nvPr>
        </p:nvSpPr>
        <p:spPr>
          <a:xfrm>
            <a:off x="1103400" y="2053080"/>
            <a:ext cx="8946720" cy="41954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trike="noStrike">
                <a:solidFill>
                  <a:srgbClr val="ffffff"/>
                </a:solidFill>
                <a:latin typeface="Century Gothic"/>
              </a:rPr>
              <a:t>Tweede niveau</a:t>
            </a:r>
            <a:r>
              <a:rPr lang="nl-NL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Derde niveau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Vierde niveau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Vijfde niveau</a:t>
            </a:r>
            <a:endParaRPr/>
          </a:p>
        </p:txBody>
      </p:sp>
      <p:sp>
        <p:nvSpPr>
          <p:cNvPr id="99" name="PlaceHolder 5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100" name="PlaceHolder 6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101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844BC762-7277-4450-ACFC-77C0A297CB58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102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GB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138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139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14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142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PlaceHolder 3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760" cy="19155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nl-NL" sz="40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760" cy="8604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2000" strike="noStrike">
                <a:solidFill>
                  <a:srgbClr val="8ad0d6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145" name="PlaceHolder 5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146" name="PlaceHolder 6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14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A8BD9FDB-5C20-4D37-9E6F-2BFFDC34B16E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183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184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18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187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42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189" name="PlaceHolder 4"/>
          <p:cNvSpPr>
            <a:spLocks noGrp="1"/>
          </p:cNvSpPr>
          <p:nvPr>
            <p:ph type="title"/>
          </p:nvPr>
        </p:nvSpPr>
        <p:spPr>
          <a:xfrm>
            <a:off x="1103400" y="2060640"/>
            <a:ext cx="4396320" cy="41958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r>
              <a:rPr lang="nl-NL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Tweede niveau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Derde niveau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Vierde niveau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Vijfde niveau</a:t>
            </a:r>
            <a:endParaRPr/>
          </a:p>
        </p:txBody>
      </p:sp>
      <p:sp>
        <p:nvSpPr>
          <p:cNvPr id="190" name="PlaceHolder 5"/>
          <p:cNvSpPr>
            <a:spLocks noGrp="1"/>
          </p:cNvSpPr>
          <p:nvPr>
            <p:ph type="title"/>
          </p:nvPr>
        </p:nvSpPr>
        <p:spPr>
          <a:xfrm>
            <a:off x="5654520" y="2055960"/>
            <a:ext cx="4396320" cy="42001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r>
              <a:rPr lang="nl-NL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Tweede niveau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Derde niveau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Vierde niveau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Vijfde niveau</a:t>
            </a:r>
            <a:endParaRPr/>
          </a:p>
        </p:txBody>
      </p:sp>
      <p:sp>
        <p:nvSpPr>
          <p:cNvPr id="191" name="PlaceHolder 6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192" name="PlaceHolder 7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193" name="PlaceHolder 8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B78C85F5-7CC5-4038-BC89-85A629405A91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229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230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1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232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233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42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1103400" y="1905120"/>
            <a:ext cx="4396320" cy="5763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2400" strike="noStrike">
                <a:solidFill>
                  <a:srgbClr val="8ad0d6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236" name="PlaceHolder 5"/>
          <p:cNvSpPr>
            <a:spLocks noGrp="1"/>
          </p:cNvSpPr>
          <p:nvPr>
            <p:ph type="title"/>
          </p:nvPr>
        </p:nvSpPr>
        <p:spPr>
          <a:xfrm>
            <a:off x="1103400" y="2514600"/>
            <a:ext cx="4396320" cy="3741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r>
              <a:rPr lang="nl-NL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Tweede niveau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Derde niveau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Vierde niveau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Vijfde niveau</a:t>
            </a:r>
            <a:endParaRPr/>
          </a:p>
        </p:txBody>
      </p:sp>
      <p:sp>
        <p:nvSpPr>
          <p:cNvPr id="237" name="PlaceHolder 6"/>
          <p:cNvSpPr>
            <a:spLocks noGrp="1"/>
          </p:cNvSpPr>
          <p:nvPr>
            <p:ph type="body"/>
          </p:nvPr>
        </p:nvSpPr>
        <p:spPr>
          <a:xfrm>
            <a:off x="5654520" y="1905120"/>
            <a:ext cx="4396320" cy="5763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2400" strike="noStrike">
                <a:solidFill>
                  <a:srgbClr val="8ad0d6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238" name="PlaceHolder 7"/>
          <p:cNvSpPr>
            <a:spLocks noGrp="1"/>
          </p:cNvSpPr>
          <p:nvPr>
            <p:ph type="title"/>
          </p:nvPr>
        </p:nvSpPr>
        <p:spPr>
          <a:xfrm>
            <a:off x="5654520" y="2514600"/>
            <a:ext cx="4396320" cy="3741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r>
              <a:rPr lang="nl-NL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Tweede niveau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Derde niveau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Vierde niveau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200" strike="noStrike">
                <a:solidFill>
                  <a:srgbClr val="ffffff"/>
                </a:solidFill>
                <a:latin typeface="Century Gothic"/>
              </a:rPr>
              <a:t>Vijfde niveau</a:t>
            </a:r>
            <a:endParaRPr/>
          </a:p>
        </p:txBody>
      </p:sp>
      <p:sp>
        <p:nvSpPr>
          <p:cNvPr id="239" name="PlaceHolder 8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240" name="PlaceHolder 9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241" name="PlaceHolder 10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28E9B34C-224F-47C3-8955-D14C1635E6D3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  <p:sldLayoutId id="2147483725" r:id="rId18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277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278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28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281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640" cy="14004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42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283" name="PlaceHolder 4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284" name="PlaceHolder 5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285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3CAE11E9-4630-4BF0-93EE-3C92F5DEACF1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  <p:sldLayoutId id="2147483738" r:id="rId18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321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322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32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325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PlaceHolder 3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327" name="PlaceHolder 4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328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B59C4913-B2BB-40C2-B4CC-5E9CF78ABF8A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47" r:id="rId14"/>
    <p:sldLayoutId id="2147483748" r:id="rId15"/>
    <p:sldLayoutId id="2147483749" r:id="rId16"/>
    <p:sldLayoutId id="2147483750" r:id="rId17"/>
    <p:sldLayoutId id="2147483751" r:id="rId18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7040" cy="4188240"/>
          </a:xfrm>
          <a:prstGeom prst="rect">
            <a:avLst/>
          </a:prstGeom>
          <a:ln w="19080">
            <a:noFill/>
          </a:ln>
        </p:spPr>
      </p:pic>
      <p:pic>
        <p:nvPicPr>
          <p:cNvPr id="364" name="Picture 6" descr=""/>
          <p:cNvPicPr/>
          <p:nvPr/>
        </p:nvPicPr>
        <p:blipFill>
          <a:blip r:embed="rId4"/>
          <a:srcRect l="35646" t="0" r="0" b="0"/>
          <a:stretch/>
        </p:blipFill>
        <p:spPr>
          <a:xfrm>
            <a:off x="0" y="2892240"/>
            <a:ext cx="1522440" cy="2365560"/>
          </a:xfrm>
          <a:prstGeom prst="rect">
            <a:avLst/>
          </a:prstGeom>
          <a:ln w="19080">
            <a:noFill/>
          </a:ln>
        </p:spPr>
      </p:pic>
      <p:sp>
        <p:nvSpPr>
          <p:cNvPr id="365" name="CustomShape 1"/>
          <p:cNvSpPr/>
          <p:nvPr/>
        </p:nvSpPr>
        <p:spPr>
          <a:xfrm>
            <a:off x="8609040" y="1676520"/>
            <a:ext cx="2819520" cy="2819520"/>
          </a:xfrm>
          <a:prstGeom prst="rect">
            <a:avLst/>
          </a:prstGeom>
          <a:gradFill>
            <a:gsLst>
              <a:gs pos="0">
                <a:srgbClr val="059d0d"/>
              </a:gs>
              <a:gs pos="100000">
                <a:srgbClr val="04cf0b"/>
              </a:gs>
            </a:gsLst>
            <a:path path="circle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66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440" cy="1141560"/>
          </a:xfrm>
          <a:prstGeom prst="rect">
            <a:avLst/>
          </a:prstGeom>
          <a:ln w="19080">
            <a:noFill/>
          </a:ln>
        </p:spPr>
      </p:pic>
      <p:pic>
        <p:nvPicPr>
          <p:cNvPr id="367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600" cy="762120"/>
          </a:xfrm>
          <a:prstGeom prst="rect">
            <a:avLst/>
          </a:prstGeom>
          <a:ln w="19080">
            <a:noFill/>
          </a:ln>
        </p:spPr>
      </p:pic>
      <p:sp>
        <p:nvSpPr>
          <p:cNvPr id="368" name="CustomShape 2"/>
          <p:cNvSpPr/>
          <p:nvPr/>
        </p:nvSpPr>
        <p:spPr>
          <a:xfrm>
            <a:off x="10437840" y="0"/>
            <a:ext cx="685800" cy="1143000"/>
          </a:xfrm>
          <a:prstGeom prst="rect">
            <a:avLst/>
          </a:prstGeom>
          <a:solidFill>
            <a:srgbClr val="b0151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3400920" cy="14479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nl-NL" sz="2400" strike="noStrike">
                <a:solidFill>
                  <a:srgbClr val="ebebeb"/>
                </a:solidFill>
                <a:latin typeface="Century Gothic"/>
              </a:rPr>
              <a:t>Klik om de stijl te bewerken</a:t>
            </a:r>
            <a:endParaRPr/>
          </a:p>
        </p:txBody>
      </p:sp>
      <p:sp>
        <p:nvSpPr>
          <p:cNvPr id="370" name="PlaceHolder 4"/>
          <p:cNvSpPr>
            <a:spLocks noGrp="1"/>
          </p:cNvSpPr>
          <p:nvPr>
            <p:ph type="title"/>
          </p:nvPr>
        </p:nvSpPr>
        <p:spPr>
          <a:xfrm>
            <a:off x="4784760" y="1447920"/>
            <a:ext cx="5195880" cy="457200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trike="noStrike">
                <a:solidFill>
                  <a:srgbClr val="ffffff"/>
                </a:solidFill>
                <a:latin typeface="Century Gothic"/>
              </a:rPr>
              <a:t>Tweede niveau</a:t>
            </a:r>
            <a:r>
              <a:rPr lang="nl-NL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Derde niveau</a:t>
            </a:r>
            <a:r>
              <a:rPr lang="nl-NL" sz="16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Vierde niveau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
</a:t>
            </a: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Vijfde niveau</a:t>
            </a:r>
            <a:endParaRPr/>
          </a:p>
        </p:txBody>
      </p:sp>
      <p:sp>
        <p:nvSpPr>
          <p:cNvPr id="371" name="PlaceHolder 5"/>
          <p:cNvSpPr>
            <a:spLocks noGrp="1"/>
          </p:cNvSpPr>
          <p:nvPr>
            <p:ph type="body"/>
          </p:nvPr>
        </p:nvSpPr>
        <p:spPr>
          <a:xfrm>
            <a:off x="1154880" y="3129120"/>
            <a:ext cx="3400920" cy="28954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r>
              <a:rPr lang="nl-NL" sz="1400" strike="noStrike">
                <a:solidFill>
                  <a:srgbClr val="ffffff"/>
                </a:solidFill>
                <a:latin typeface="Century Gothic"/>
              </a:rPr>
              <a:t>Klik om de modelstijlen te bewerken</a:t>
            </a:r>
            <a:endParaRPr/>
          </a:p>
        </p:txBody>
      </p:sp>
      <p:sp>
        <p:nvSpPr>
          <p:cNvPr id="372" name="PlaceHolder 6"/>
          <p:cNvSpPr>
            <a:spLocks noGrp="1"/>
          </p:cNvSpPr>
          <p:nvPr>
            <p:ph type="dt"/>
          </p:nvPr>
        </p:nvSpPr>
        <p:spPr>
          <a:xfrm rot="5400000">
            <a:off x="10155240" y="1790640"/>
            <a:ext cx="990720" cy="304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nl-NL" sz="1100" strike="noStrike">
                <a:solidFill>
                  <a:srgbClr val="ffffff"/>
                </a:solidFill>
                <a:latin typeface="Century Gothic"/>
              </a:rPr>
              <a:t>29-10-15</a:t>
            </a:r>
            <a:endParaRPr/>
          </a:p>
        </p:txBody>
      </p:sp>
      <p:sp>
        <p:nvSpPr>
          <p:cNvPr id="373" name="PlaceHolder 7"/>
          <p:cNvSpPr>
            <a:spLocks noGrp="1"/>
          </p:cNvSpPr>
          <p:nvPr>
            <p:ph type="ftr"/>
          </p:nvPr>
        </p:nvSpPr>
        <p:spPr>
          <a:xfrm rot="5400000">
            <a:off x="8951400" y="3225240"/>
            <a:ext cx="3859920" cy="304920"/>
          </a:xfrm>
          <a:prstGeom prst="rect">
            <a:avLst/>
          </a:prstGeom>
        </p:spPr>
        <p:txBody>
          <a:bodyPr anchor="b"/>
          <a:p>
            <a:endParaRPr/>
          </a:p>
        </p:txBody>
      </p:sp>
      <p:sp>
        <p:nvSpPr>
          <p:cNvPr id="374" name="PlaceHolder 8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8080" cy="767520"/>
          </a:xfrm>
          <a:prstGeom prst="rect">
            <a:avLst/>
          </a:prstGeom>
        </p:spPr>
        <p:txBody>
          <a:bodyPr anchor="b" anchorCtr="1"/>
          <a:p>
            <a:pPr algn="ctr">
              <a:lnSpc>
                <a:spcPct val="100000"/>
              </a:lnSpc>
            </a:pPr>
            <a:fld id="{E8D3E3F9-4536-4AF1-AC7F-7E9315FE10EE}" type="slidenum">
              <a:rPr lang="nl-NL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  <p:sldLayoutId id="2147483760" r:id="rId14"/>
    <p:sldLayoutId id="2147483761" r:id="rId15"/>
    <p:sldLayoutId id="2147483762" r:id="rId16"/>
    <p:sldLayoutId id="2147483763" r:id="rId17"/>
    <p:sldLayoutId id="2147483764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27.png"/><Relationship Id="rId2" Type="http://schemas.openxmlformats.org/officeDocument/2006/relationships/slideLayout" Target="../slideLayouts/slideLayout2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6.png"/><Relationship Id="rId2" Type="http://schemas.openxmlformats.org/officeDocument/2006/relationships/slideLayout" Target="../slideLayouts/slideLayout3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28.png"/><Relationship Id="rId2" Type="http://schemas.openxmlformats.org/officeDocument/2006/relationships/slideLayout" Target="../slideLayouts/slideLayout3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29.png"/><Relationship Id="rId2" Type="http://schemas.openxmlformats.org/officeDocument/2006/relationships/slideLayout" Target="../slideLayouts/slideLayout3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0.png"/><Relationship Id="rId2" Type="http://schemas.openxmlformats.org/officeDocument/2006/relationships/slideLayout" Target="../slideLayouts/slideLayout3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1.png"/><Relationship Id="rId2" Type="http://schemas.openxmlformats.org/officeDocument/2006/relationships/slideLayout" Target="../slideLayouts/slideLayout3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2.png"/><Relationship Id="rId2" Type="http://schemas.openxmlformats.org/officeDocument/2006/relationships/slideLayout" Target="../slideLayouts/slideLayout3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3.png"/><Relationship Id="rId2" Type="http://schemas.openxmlformats.org/officeDocument/2006/relationships/slideLayout" Target="../slideLayouts/slideLayout3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4.png"/><Relationship Id="rId2" Type="http://schemas.openxmlformats.org/officeDocument/2006/relationships/slideLayout" Target="../slideLayouts/slideLayout3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5.png"/><Relationship Id="rId2" Type="http://schemas.openxmlformats.org/officeDocument/2006/relationships/slideLayout" Target="../slideLayouts/slideLayout3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TextShape 1"/>
          <p:cNvSpPr txBox="1"/>
          <p:nvPr/>
        </p:nvSpPr>
        <p:spPr>
          <a:xfrm>
            <a:off x="83160" y="748080"/>
            <a:ext cx="12025800" cy="1366200"/>
          </a:xfrm>
          <a:prstGeom prst="rect">
            <a:avLst/>
          </a:prstGeom>
          <a:noFill/>
          <a:ln w="19080"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1" lang="en-US" sz="7200" strike="noStrike">
                <a:solidFill>
                  <a:srgbClr val="ebebeb"/>
                </a:solidFill>
                <a:latin typeface="Century Gothic"/>
              </a:rPr>
              <a:t>Nina’s Big Little Adventure</a:t>
            </a:r>
            <a:endParaRPr/>
          </a:p>
        </p:txBody>
      </p:sp>
      <p:sp>
        <p:nvSpPr>
          <p:cNvPr id="837" name="TextShape 2"/>
          <p:cNvSpPr txBox="1"/>
          <p:nvPr/>
        </p:nvSpPr>
        <p:spPr>
          <a:xfrm>
            <a:off x="2549160" y="2119680"/>
            <a:ext cx="7093440" cy="535320"/>
          </a:xfrm>
          <a:prstGeom prst="rect">
            <a:avLst/>
          </a:prstGeom>
          <a:noFill/>
          <a:ln w="19080">
            <a:noFill/>
          </a:ln>
        </p:spPr>
        <p:txBody>
          <a:bodyPr anchorCtr="1"/>
          <a:p>
            <a:pPr algn="ctr">
              <a:lnSpc>
                <a:spcPct val="100000"/>
              </a:lnSpc>
            </a:pPr>
            <a:r>
              <a:rPr lang="en-US" sz="3200" strike="noStrike">
                <a:solidFill>
                  <a:srgbClr val="ffffff"/>
                </a:solidFill>
                <a:latin typeface="Century Gothic"/>
              </a:rPr>
              <a:t>Build 0.4</a:t>
            </a:r>
            <a:endParaRPr/>
          </a:p>
        </p:txBody>
      </p:sp>
      <p:sp>
        <p:nvSpPr>
          <p:cNvPr id="838" name="TextShape 3"/>
          <p:cNvSpPr txBox="1"/>
          <p:nvPr/>
        </p:nvSpPr>
        <p:spPr>
          <a:xfrm>
            <a:off x="4613400" y="2649600"/>
            <a:ext cx="7093440" cy="405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3200" strike="noStrike">
                <a:solidFill>
                  <a:srgbClr val="ffffff"/>
                </a:solidFill>
                <a:latin typeface="Century Gothic"/>
              </a:rPr>
              <a:t>By: Order 66</a:t>
            </a:r>
            <a:endParaRPr/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TextShape 1"/>
          <p:cNvSpPr txBox="1"/>
          <p:nvPr/>
        </p:nvSpPr>
        <p:spPr>
          <a:xfrm>
            <a:off x="0" y="733320"/>
            <a:ext cx="9404640" cy="1400400"/>
          </a:xfrm>
          <a:prstGeom prst="rect">
            <a:avLst/>
          </a:prstGeom>
          <a:noFill/>
          <a:ln w="19080">
            <a:noFill/>
          </a:ln>
        </p:spPr>
        <p:txBody>
          <a:bodyPr anchorCtr="1"/>
          <a:p>
            <a:pPr algn="ctr">
              <a:lnSpc>
                <a:spcPct val="100000"/>
              </a:lnSpc>
            </a:pPr>
            <a:r>
              <a:rPr b="1" lang="en-US" sz="8800" strike="noStrike">
                <a:solidFill>
                  <a:srgbClr val="ebebeb"/>
                </a:solidFill>
                <a:latin typeface="Century Gothic"/>
              </a:rPr>
              <a:t>Questions</a:t>
            </a:r>
            <a:endParaRPr/>
          </a:p>
        </p:txBody>
      </p:sp>
      <p:pic>
        <p:nvPicPr>
          <p:cNvPr id="856" name="Afbeelding 4" descr=""/>
          <p:cNvPicPr/>
          <p:nvPr/>
        </p:nvPicPr>
        <p:blipFill>
          <a:blip r:embed=""/>
          <a:stretch/>
        </p:blipFill>
        <p:spPr>
          <a:xfrm>
            <a:off x="5555520" y="311760"/>
            <a:ext cx="6858000" cy="6749640"/>
          </a:xfrm>
          <a:prstGeom prst="rect">
            <a:avLst/>
          </a:prstGeom>
          <a:ln w="19080"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TextShape 1"/>
          <p:cNvSpPr txBox="1"/>
          <p:nvPr/>
        </p:nvSpPr>
        <p:spPr>
          <a:xfrm>
            <a:off x="646200" y="452880"/>
            <a:ext cx="9404640" cy="140040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6000" strike="noStrike">
                <a:solidFill>
                  <a:srgbClr val="ebebeb"/>
                </a:solidFill>
                <a:latin typeface="Century Gothic"/>
              </a:rPr>
              <a:t>Voorwoord</a:t>
            </a:r>
            <a:endParaRPr/>
          </a:p>
        </p:txBody>
      </p:sp>
      <p:sp>
        <p:nvSpPr>
          <p:cNvPr id="840" name="TextShape 2"/>
          <p:cNvSpPr txBox="1"/>
          <p:nvPr/>
        </p:nvSpPr>
        <p:spPr>
          <a:xfrm>
            <a:off x="1103400" y="2053080"/>
            <a:ext cx="8946720" cy="419544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Producer: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Killian Faas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Planning manager: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Harold de Jong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Lead Artist: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Jesse Ackhurst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Lead Developer: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Alieke van der Lelie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Level designer: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Ruben de Water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UX designer: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Mack Mendes Moreira</a:t>
            </a:r>
            <a:endParaRPr/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TextShape 1"/>
          <p:cNvSpPr txBox="1"/>
          <p:nvPr/>
        </p:nvSpPr>
        <p:spPr>
          <a:xfrm>
            <a:off x="646200" y="452880"/>
            <a:ext cx="9404640" cy="140040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Het Proces</a:t>
            </a:r>
            <a:endParaRPr/>
          </a:p>
        </p:txBody>
      </p:sp>
      <p:sp>
        <p:nvSpPr>
          <p:cNvPr id="842" name="TextShape 2"/>
          <p:cNvSpPr txBox="1"/>
          <p:nvPr/>
        </p:nvSpPr>
        <p:spPr>
          <a:xfrm>
            <a:off x="701280" y="1276560"/>
            <a:ext cx="10098720" cy="477144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De game’s status,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goed opweg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3D modelen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speelbaarheid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Groepsdynamiek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opschema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Mis communicatie 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Groeps besprekingen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Jesse:99,42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Mac: 100</a:t>
            </a:r>
            <a:r>
              <a:rPr lang="nl-NL" strike="noStrike">
                <a:solidFill>
                  <a:srgbClr val="ffffff"/>
                </a:solidFill>
                <a:latin typeface="Century Gothic"/>
              </a:rPr>
              <a:t>	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Alieke:68.60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Ruben:97.09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Harold:92.44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trike="noStrike">
                <a:solidFill>
                  <a:srgbClr val="ffffff"/>
                </a:solidFill>
                <a:latin typeface="Century Gothic"/>
              </a:rPr>
              <a:t>Kilian:100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"/>
            </a:pPr>
            <a:endParaRPr/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TextShape 1"/>
          <p:cNvSpPr txBox="1"/>
          <p:nvPr/>
        </p:nvSpPr>
        <p:spPr>
          <a:xfrm>
            <a:off x="646200" y="452880"/>
            <a:ext cx="9404640" cy="140040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6000" strike="noStrike">
                <a:solidFill>
                  <a:srgbClr val="ebebeb"/>
                </a:solidFill>
                <a:latin typeface="Century Gothic"/>
              </a:rPr>
              <a:t>Planning</a:t>
            </a:r>
            <a:endParaRPr/>
          </a:p>
        </p:txBody>
      </p:sp>
      <p:sp>
        <p:nvSpPr>
          <p:cNvPr id="844" name="TextShape 2"/>
          <p:cNvSpPr txBox="1"/>
          <p:nvPr/>
        </p:nvSpPr>
        <p:spPr>
          <a:xfrm>
            <a:off x="1103400" y="2053080"/>
            <a:ext cx="8946720" cy="419544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Backlog laten zien, met actuele statussen (Trello)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Status van ingeschatte uren t.o.v. gemaakte uren DEV fase 2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Planning uitgebreid laten zien voor de aankomende sprint. Inclusief tijdsinschatting en taakverdeling*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Uitleg van planningsmanager wat goed gaat en wat beter moet.</a:t>
            </a:r>
            <a:endParaRPr/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TextShape 1"/>
          <p:cNvSpPr txBox="1"/>
          <p:nvPr/>
        </p:nvSpPr>
        <p:spPr>
          <a:xfrm>
            <a:off x="646200" y="452880"/>
            <a:ext cx="9404640" cy="140040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6000" strike="noStrike">
                <a:solidFill>
                  <a:srgbClr val="ebebeb"/>
                </a:solidFill>
                <a:latin typeface="Century Gothic"/>
              </a:rPr>
              <a:t>De Art</a:t>
            </a:r>
            <a:endParaRPr/>
          </a:p>
        </p:txBody>
      </p:sp>
      <p:sp>
        <p:nvSpPr>
          <p:cNvPr id="846" name="TextShape 2"/>
          <p:cNvSpPr txBox="1"/>
          <p:nvPr/>
        </p:nvSpPr>
        <p:spPr>
          <a:xfrm>
            <a:off x="1103400" y="2053080"/>
            <a:ext cx="8946720" cy="419544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Renders van diverse characters/props showen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Unwraps van diverse characters/props showen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Textures van diverse characters/props showen</a:t>
            </a:r>
            <a:endParaRPr/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TextShape 1"/>
          <p:cNvSpPr txBox="1"/>
          <p:nvPr/>
        </p:nvSpPr>
        <p:spPr>
          <a:xfrm>
            <a:off x="646200" y="452880"/>
            <a:ext cx="9404640" cy="140040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6000" strike="noStrike">
                <a:solidFill>
                  <a:srgbClr val="ebebeb"/>
                </a:solidFill>
                <a:latin typeface="Century Gothic"/>
              </a:rPr>
              <a:t>Development</a:t>
            </a:r>
            <a:endParaRPr/>
          </a:p>
        </p:txBody>
      </p:sp>
      <p:sp>
        <p:nvSpPr>
          <p:cNvPr id="848" name="TextShape 2"/>
          <p:cNvSpPr txBox="1"/>
          <p:nvPr/>
        </p:nvSpPr>
        <p:spPr>
          <a:xfrm>
            <a:off x="1103400" y="2053080"/>
            <a:ext cx="8946720" cy="419544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Status van de game op technisch gebied*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Uitleg AI systemen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Uitleg combat systeem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Wat is er momenteel aanwezig, wat moet er in Dev fase 3 komen?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Planning, taakverdeling, etc laten zien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endParaRPr/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TextShape 1"/>
          <p:cNvSpPr txBox="1"/>
          <p:nvPr/>
        </p:nvSpPr>
        <p:spPr>
          <a:xfrm>
            <a:off x="646200" y="452880"/>
            <a:ext cx="9404640" cy="140040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6000" strike="noStrike">
                <a:solidFill>
                  <a:srgbClr val="ebebeb"/>
                </a:solidFill>
                <a:latin typeface="Century Gothic"/>
              </a:rPr>
              <a:t>UX design</a:t>
            </a:r>
            <a:endParaRPr/>
          </a:p>
        </p:txBody>
      </p:sp>
      <p:sp>
        <p:nvSpPr>
          <p:cNvPr id="850" name="TextShape 2"/>
          <p:cNvSpPr txBox="1"/>
          <p:nvPr/>
        </p:nvSpPr>
        <p:spPr>
          <a:xfrm>
            <a:off x="1103400" y="2053080"/>
            <a:ext cx="8946720" cy="419544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Voorbeelden laten zien van een fun to play element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Interactie met de speler laten zien: HUD, Popups, Tutorial, ingame of diagrammen, schetsen*</a:t>
            </a:r>
            <a:endParaRPr/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TextShape 1"/>
          <p:cNvSpPr txBox="1"/>
          <p:nvPr/>
        </p:nvSpPr>
        <p:spPr>
          <a:xfrm>
            <a:off x="646200" y="452880"/>
            <a:ext cx="9404640" cy="140040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6000" strike="noStrike">
                <a:solidFill>
                  <a:srgbClr val="ebebeb"/>
                </a:solidFill>
                <a:latin typeface="Century Gothic"/>
              </a:rPr>
              <a:t>Level design</a:t>
            </a:r>
            <a:endParaRPr/>
          </a:p>
        </p:txBody>
      </p:sp>
      <p:sp>
        <p:nvSpPr>
          <p:cNvPr id="852" name="TextShape 2"/>
          <p:cNvSpPr txBox="1"/>
          <p:nvPr/>
        </p:nvSpPr>
        <p:spPr>
          <a:xfrm>
            <a:off x="1103400" y="2053080"/>
            <a:ext cx="8946720" cy="419544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Showen minimap van conceptfase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De game in de huidige staat showen (Playthrough)*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Uitleg van eventuele grayboxes (wat komt waar)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endParaRPr/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TextShape 1"/>
          <p:cNvSpPr txBox="1"/>
          <p:nvPr/>
        </p:nvSpPr>
        <p:spPr>
          <a:xfrm>
            <a:off x="646200" y="452880"/>
            <a:ext cx="9404640" cy="140040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6000" strike="noStrike">
                <a:solidFill>
                  <a:srgbClr val="ebebeb"/>
                </a:solidFill>
                <a:latin typeface="Century Gothic"/>
              </a:rPr>
              <a:t>Q&amp;A</a:t>
            </a:r>
            <a:endParaRPr/>
          </a:p>
        </p:txBody>
      </p:sp>
      <p:sp>
        <p:nvSpPr>
          <p:cNvPr id="854" name="TextShape 2"/>
          <p:cNvSpPr txBox="1"/>
          <p:nvPr/>
        </p:nvSpPr>
        <p:spPr>
          <a:xfrm>
            <a:off x="1103400" y="2053080"/>
            <a:ext cx="8946720" cy="4195440"/>
          </a:xfrm>
          <a:prstGeom prst="rect">
            <a:avLst/>
          </a:prstGeom>
          <a:noFill/>
          <a:ln w="19080"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Uitleg gevonden bugs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nl-NL" sz="2000" strike="noStrike">
                <a:solidFill>
                  <a:srgbClr val="ffffff"/>
                </a:solidFill>
                <a:latin typeface="Century Gothic"/>
              </a:rPr>
              <a:t>Uitgeschreven QA rapporten laten zien*</a:t>
            </a:r>
            <a:endParaRPr/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